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0" r:id="rId5"/>
    <p:sldId id="280" r:id="rId6"/>
    <p:sldId id="303" r:id="rId7"/>
    <p:sldId id="262" r:id="rId8"/>
    <p:sldId id="286" r:id="rId9"/>
    <p:sldId id="264" r:id="rId10"/>
    <p:sldId id="300" r:id="rId11"/>
    <p:sldId id="301" r:id="rId12"/>
    <p:sldId id="302" r:id="rId13"/>
    <p:sldId id="304" r:id="rId14"/>
    <p:sldId id="281" r:id="rId15"/>
    <p:sldId id="283" r:id="rId16"/>
    <p:sldId id="289" r:id="rId17"/>
    <p:sldId id="290" r:id="rId18"/>
    <p:sldId id="291" r:id="rId19"/>
    <p:sldId id="292" r:id="rId20"/>
    <p:sldId id="293" r:id="rId21"/>
    <p:sldId id="294" r:id="rId22"/>
    <p:sldId id="295" r:id="rId23"/>
    <p:sldId id="296" r:id="rId24"/>
    <p:sldId id="299" r:id="rId25"/>
    <p:sldId id="298" r:id="rId26"/>
    <p:sldId id="297" r:id="rId27"/>
    <p:sldId id="305" r:id="rId28"/>
    <p:sldId id="306" r:id="rId29"/>
    <p:sldId id="307" r:id="rId30"/>
    <p:sldId id="276" r:id="rId31"/>
    <p:sldId id="279" r:id="rId3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DE432-193C-41C9-B0B8-E5703B9FF507}" v="20" dt="2024-04-04T14:27:2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542"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bert Fleddérus" userId="c4fd67ea-a7c0-4f7d-94af-abd778704ed1" providerId="ADAL" clId="{C57DE432-193C-41C9-B0B8-E5703B9FF507}"/>
    <pc:docChg chg="undo custSel addSld delSld modSld sldOrd">
      <pc:chgData name="Hilbert Fleddérus" userId="c4fd67ea-a7c0-4f7d-94af-abd778704ed1" providerId="ADAL" clId="{C57DE432-193C-41C9-B0B8-E5703B9FF507}" dt="2024-04-04T14:27:31.520" v="606" actId="20577"/>
      <pc:docMkLst>
        <pc:docMk/>
      </pc:docMkLst>
      <pc:sldChg chg="modSp mod modTransition">
        <pc:chgData name="Hilbert Fleddérus" userId="c4fd67ea-a7c0-4f7d-94af-abd778704ed1" providerId="ADAL" clId="{C57DE432-193C-41C9-B0B8-E5703B9FF507}" dt="2024-04-04T11:23:33.635" v="501" actId="1076"/>
        <pc:sldMkLst>
          <pc:docMk/>
          <pc:sldMk cId="1935124105" sldId="260"/>
        </pc:sldMkLst>
        <pc:spChg chg="mod">
          <ac:chgData name="Hilbert Fleddérus" userId="c4fd67ea-a7c0-4f7d-94af-abd778704ed1" providerId="ADAL" clId="{C57DE432-193C-41C9-B0B8-E5703B9FF507}" dt="2024-04-04T11:23:20.897" v="491" actId="403"/>
          <ac:spMkLst>
            <pc:docMk/>
            <pc:sldMk cId="1935124105" sldId="260"/>
            <ac:spMk id="3" creationId="{545F3685-EEF4-E741-25B4-F1EDDD3A1D46}"/>
          </ac:spMkLst>
        </pc:spChg>
        <pc:spChg chg="mod">
          <ac:chgData name="Hilbert Fleddérus" userId="c4fd67ea-a7c0-4f7d-94af-abd778704ed1" providerId="ADAL" clId="{C57DE432-193C-41C9-B0B8-E5703B9FF507}" dt="2024-04-04T11:23:33.635" v="501" actId="1076"/>
          <ac:spMkLst>
            <pc:docMk/>
            <pc:sldMk cId="1935124105" sldId="260"/>
            <ac:spMk id="4" creationId="{B46420B0-AF24-A4E7-7F33-4B5433A8FCF1}"/>
          </ac:spMkLst>
        </pc:spChg>
      </pc:sldChg>
      <pc:sldChg chg="modSp mod modTransition">
        <pc:chgData name="Hilbert Fleddérus" userId="c4fd67ea-a7c0-4f7d-94af-abd778704ed1" providerId="ADAL" clId="{C57DE432-193C-41C9-B0B8-E5703B9FF507}" dt="2024-04-04T09:43:42.550" v="334"/>
        <pc:sldMkLst>
          <pc:docMk/>
          <pc:sldMk cId="3400510084" sldId="262"/>
        </pc:sldMkLst>
        <pc:spChg chg="mod">
          <ac:chgData name="Hilbert Fleddérus" userId="c4fd67ea-a7c0-4f7d-94af-abd778704ed1" providerId="ADAL" clId="{C57DE432-193C-41C9-B0B8-E5703B9FF507}" dt="2024-04-04T09:27:11.674" v="287" actId="20577"/>
          <ac:spMkLst>
            <pc:docMk/>
            <pc:sldMk cId="3400510084" sldId="262"/>
            <ac:spMk id="12" creationId="{36E6DA44-64E9-4C01-6248-73E065964417}"/>
          </ac:spMkLst>
        </pc:spChg>
        <pc:spChg chg="mod">
          <ac:chgData name="Hilbert Fleddérus" userId="c4fd67ea-a7c0-4f7d-94af-abd778704ed1" providerId="ADAL" clId="{C57DE432-193C-41C9-B0B8-E5703B9FF507}" dt="2024-04-04T09:27:16.970" v="293" actId="20577"/>
          <ac:spMkLst>
            <pc:docMk/>
            <pc:sldMk cId="3400510084" sldId="262"/>
            <ac:spMk id="13" creationId="{FE240705-1352-2AC0-BD01-1EE030FDE3EA}"/>
          </ac:spMkLst>
        </pc:spChg>
        <pc:spChg chg="mod">
          <ac:chgData name="Hilbert Fleddérus" userId="c4fd67ea-a7c0-4f7d-94af-abd778704ed1" providerId="ADAL" clId="{C57DE432-193C-41C9-B0B8-E5703B9FF507}" dt="2024-04-04T09:27:21.864" v="301" actId="20577"/>
          <ac:spMkLst>
            <pc:docMk/>
            <pc:sldMk cId="3400510084" sldId="262"/>
            <ac:spMk id="14" creationId="{2773CE6C-69CF-D10C-8E4A-6B30582A368F}"/>
          </ac:spMkLst>
        </pc:spChg>
        <pc:spChg chg="mod">
          <ac:chgData name="Hilbert Fleddérus" userId="c4fd67ea-a7c0-4f7d-94af-abd778704ed1" providerId="ADAL" clId="{C57DE432-193C-41C9-B0B8-E5703B9FF507}" dt="2024-04-04T09:27:37.416" v="314" actId="20577"/>
          <ac:spMkLst>
            <pc:docMk/>
            <pc:sldMk cId="3400510084" sldId="262"/>
            <ac:spMk id="15" creationId="{B9426388-7682-7477-9ACA-E79C7C03ABF9}"/>
          </ac:spMkLst>
        </pc:spChg>
        <pc:spChg chg="mod">
          <ac:chgData name="Hilbert Fleddérus" userId="c4fd67ea-a7c0-4f7d-94af-abd778704ed1" providerId="ADAL" clId="{C57DE432-193C-41C9-B0B8-E5703B9FF507}" dt="2024-04-04T09:27:04.517" v="281" actId="20577"/>
          <ac:spMkLst>
            <pc:docMk/>
            <pc:sldMk cId="3400510084" sldId="262"/>
            <ac:spMk id="18" creationId="{EE00D14B-8B59-43C2-A8DB-53B92ABACA2E}"/>
          </ac:spMkLst>
        </pc:spChg>
      </pc:sldChg>
      <pc:sldChg chg="modTransition">
        <pc:chgData name="Hilbert Fleddérus" userId="c4fd67ea-a7c0-4f7d-94af-abd778704ed1" providerId="ADAL" clId="{C57DE432-193C-41C9-B0B8-E5703B9FF507}" dt="2024-04-04T09:43:42.550" v="334"/>
        <pc:sldMkLst>
          <pc:docMk/>
          <pc:sldMk cId="1722290882" sldId="264"/>
        </pc:sldMkLst>
      </pc:sldChg>
      <pc:sldChg chg="addSp delSp modSp add mod modTransition modClrScheme chgLayout">
        <pc:chgData name="Hilbert Fleddérus" userId="c4fd67ea-a7c0-4f7d-94af-abd778704ed1" providerId="ADAL" clId="{C57DE432-193C-41C9-B0B8-E5703B9FF507}" dt="2024-04-04T09:43:42.550" v="334"/>
        <pc:sldMkLst>
          <pc:docMk/>
          <pc:sldMk cId="1896580189" sldId="276"/>
        </pc:sldMkLst>
        <pc:spChg chg="mod ord">
          <ac:chgData name="Hilbert Fleddérus" userId="c4fd67ea-a7c0-4f7d-94af-abd778704ed1" providerId="ADAL" clId="{C57DE432-193C-41C9-B0B8-E5703B9FF507}" dt="2024-04-04T09:42:50.202" v="324" actId="14100"/>
          <ac:spMkLst>
            <pc:docMk/>
            <pc:sldMk cId="1896580189" sldId="276"/>
            <ac:spMk id="2" creationId="{52513403-A1EB-8A85-94C0-AEA435ACE496}"/>
          </ac:spMkLst>
        </pc:spChg>
        <pc:spChg chg="add del">
          <ac:chgData name="Hilbert Fleddérus" userId="c4fd67ea-a7c0-4f7d-94af-abd778704ed1" providerId="ADAL" clId="{C57DE432-193C-41C9-B0B8-E5703B9FF507}" dt="2024-04-04T09:21:20.880" v="198" actId="26606"/>
          <ac:spMkLst>
            <pc:docMk/>
            <pc:sldMk cId="1896580189" sldId="276"/>
            <ac:spMk id="3" creationId="{68FD3A0F-C06D-2560-D423-A99E1DCD1B76}"/>
          </ac:spMkLst>
        </pc:spChg>
        <pc:spChg chg="mod ord modVis">
          <ac:chgData name="Hilbert Fleddérus" userId="c4fd67ea-a7c0-4f7d-94af-abd778704ed1" providerId="ADAL" clId="{C57DE432-193C-41C9-B0B8-E5703B9FF507}" dt="2024-04-04T09:21:20.880" v="198" actId="26606"/>
          <ac:spMkLst>
            <pc:docMk/>
            <pc:sldMk cId="1896580189" sldId="276"/>
            <ac:spMk id="4" creationId="{2C159E75-FB29-1D97-3E1E-B1F582F95773}"/>
          </ac:spMkLst>
        </pc:spChg>
        <pc:spChg chg="add mod">
          <ac:chgData name="Hilbert Fleddérus" userId="c4fd67ea-a7c0-4f7d-94af-abd778704ed1" providerId="ADAL" clId="{C57DE432-193C-41C9-B0B8-E5703B9FF507}" dt="2024-04-04T09:21:36.008" v="200" actId="26606"/>
          <ac:spMkLst>
            <pc:docMk/>
            <pc:sldMk cId="1896580189" sldId="276"/>
            <ac:spMk id="7" creationId="{12357B78-4127-3ED1-B080-27FCD6AFA613}"/>
          </ac:spMkLst>
        </pc:spChg>
        <pc:spChg chg="add del mod">
          <ac:chgData name="Hilbert Fleddérus" userId="c4fd67ea-a7c0-4f7d-94af-abd778704ed1" providerId="ADAL" clId="{C57DE432-193C-41C9-B0B8-E5703B9FF507}" dt="2024-04-04T09:21:20.880" v="197" actId="26606"/>
          <ac:spMkLst>
            <pc:docMk/>
            <pc:sldMk cId="1896580189" sldId="276"/>
            <ac:spMk id="10" creationId="{F6C51C2D-7B8F-A3AF-0C64-3416E25F8484}"/>
          </ac:spMkLst>
        </pc:spChg>
        <pc:picChg chg="add mod ord">
          <ac:chgData name="Hilbert Fleddérus" userId="c4fd67ea-a7c0-4f7d-94af-abd778704ed1" providerId="ADAL" clId="{C57DE432-193C-41C9-B0B8-E5703B9FF507}" dt="2024-04-04T09:42:56.615" v="325" actId="14100"/>
          <ac:picMkLst>
            <pc:docMk/>
            <pc:sldMk cId="1896580189" sldId="276"/>
            <ac:picMk id="5" creationId="{49BD8D90-74BD-4A0C-C322-6B796DC8F3C2}"/>
          </ac:picMkLst>
        </pc:picChg>
      </pc:sldChg>
      <pc:sldChg chg="add del">
        <pc:chgData name="Hilbert Fleddérus" userId="c4fd67ea-a7c0-4f7d-94af-abd778704ed1" providerId="ADAL" clId="{C57DE432-193C-41C9-B0B8-E5703B9FF507}" dt="2024-04-04T09:21:44.173" v="201" actId="47"/>
        <pc:sldMkLst>
          <pc:docMk/>
          <pc:sldMk cId="2713218134" sldId="277"/>
        </pc:sldMkLst>
      </pc:sldChg>
      <pc:sldChg chg="delSp modSp add mod modTransition">
        <pc:chgData name="Hilbert Fleddérus" userId="c4fd67ea-a7c0-4f7d-94af-abd778704ed1" providerId="ADAL" clId="{C57DE432-193C-41C9-B0B8-E5703B9FF507}" dt="2024-04-04T09:43:42.550" v="334"/>
        <pc:sldMkLst>
          <pc:docMk/>
          <pc:sldMk cId="4154028950" sldId="279"/>
        </pc:sldMkLst>
        <pc:spChg chg="del">
          <ac:chgData name="Hilbert Fleddérus" userId="c4fd67ea-a7c0-4f7d-94af-abd778704ed1" providerId="ADAL" clId="{C57DE432-193C-41C9-B0B8-E5703B9FF507}" dt="2024-04-04T09:23:56.964" v="269" actId="478"/>
          <ac:spMkLst>
            <pc:docMk/>
            <pc:sldMk cId="4154028950" sldId="279"/>
            <ac:spMk id="3" creationId="{8AE1A833-6CEC-5E9A-A6EE-4CDB0CD8BAFD}"/>
          </ac:spMkLst>
        </pc:spChg>
        <pc:spChg chg="mod">
          <ac:chgData name="Hilbert Fleddérus" userId="c4fd67ea-a7c0-4f7d-94af-abd778704ed1" providerId="ADAL" clId="{C57DE432-193C-41C9-B0B8-E5703B9FF507}" dt="2024-04-04T09:24:03.661" v="270" actId="1076"/>
          <ac:spMkLst>
            <pc:docMk/>
            <pc:sldMk cId="4154028950" sldId="279"/>
            <ac:spMk id="4" creationId="{5FCAA7BF-FD8A-1704-23CB-054C11FF47E8}"/>
          </ac:spMkLst>
        </pc:spChg>
      </pc:sldChg>
      <pc:sldChg chg="ord modTransition">
        <pc:chgData name="Hilbert Fleddérus" userId="c4fd67ea-a7c0-4f7d-94af-abd778704ed1" providerId="ADAL" clId="{C57DE432-193C-41C9-B0B8-E5703B9FF507}" dt="2024-04-04T09:50:32.141" v="336"/>
        <pc:sldMkLst>
          <pc:docMk/>
          <pc:sldMk cId="415193934" sldId="280"/>
        </pc:sldMkLst>
      </pc:sldChg>
      <pc:sldChg chg="modTransition">
        <pc:chgData name="Hilbert Fleddérus" userId="c4fd67ea-a7c0-4f7d-94af-abd778704ed1" providerId="ADAL" clId="{C57DE432-193C-41C9-B0B8-E5703B9FF507}" dt="2024-04-04T09:43:42.550" v="334"/>
        <pc:sldMkLst>
          <pc:docMk/>
          <pc:sldMk cId="939805523" sldId="281"/>
        </pc:sldMkLst>
      </pc:sldChg>
      <pc:sldChg chg="modTransition">
        <pc:chgData name="Hilbert Fleddérus" userId="c4fd67ea-a7c0-4f7d-94af-abd778704ed1" providerId="ADAL" clId="{C57DE432-193C-41C9-B0B8-E5703B9FF507}" dt="2024-04-04T09:43:42.550" v="334"/>
        <pc:sldMkLst>
          <pc:docMk/>
          <pc:sldMk cId="78724102" sldId="283"/>
        </pc:sldMkLst>
      </pc:sldChg>
      <pc:sldChg chg="addSp delSp modSp mod modTransition">
        <pc:chgData name="Hilbert Fleddérus" userId="c4fd67ea-a7c0-4f7d-94af-abd778704ed1" providerId="ADAL" clId="{C57DE432-193C-41C9-B0B8-E5703B9FF507}" dt="2024-04-04T14:27:31.520" v="606" actId="20577"/>
        <pc:sldMkLst>
          <pc:docMk/>
          <pc:sldMk cId="3686870160" sldId="286"/>
        </pc:sldMkLst>
        <pc:spChg chg="mod">
          <ac:chgData name="Hilbert Fleddérus" userId="c4fd67ea-a7c0-4f7d-94af-abd778704ed1" providerId="ADAL" clId="{C57DE432-193C-41C9-B0B8-E5703B9FF507}" dt="2024-04-04T14:27:31.520" v="606" actId="20577"/>
          <ac:spMkLst>
            <pc:docMk/>
            <pc:sldMk cId="3686870160" sldId="286"/>
            <ac:spMk id="4" creationId="{5FCAA7BF-FD8A-1704-23CB-054C11FF47E8}"/>
          </ac:spMkLst>
        </pc:spChg>
        <pc:picChg chg="add mod">
          <ac:chgData name="Hilbert Fleddérus" userId="c4fd67ea-a7c0-4f7d-94af-abd778704ed1" providerId="ADAL" clId="{C57DE432-193C-41C9-B0B8-E5703B9FF507}" dt="2024-04-04T09:28:50.690" v="323" actId="1076"/>
          <ac:picMkLst>
            <pc:docMk/>
            <pc:sldMk cId="3686870160" sldId="286"/>
            <ac:picMk id="3" creationId="{F0A7DCB0-60C1-ACA5-96CA-B938B0D63DBD}"/>
          </ac:picMkLst>
        </pc:picChg>
        <pc:picChg chg="add mod">
          <ac:chgData name="Hilbert Fleddérus" userId="c4fd67ea-a7c0-4f7d-94af-abd778704ed1" providerId="ADAL" clId="{C57DE432-193C-41C9-B0B8-E5703B9FF507}" dt="2024-04-04T09:28:50.690" v="323" actId="1076"/>
          <ac:picMkLst>
            <pc:docMk/>
            <pc:sldMk cId="3686870160" sldId="286"/>
            <ac:picMk id="5" creationId="{5FF6D88A-3484-109E-5DED-DBBFCC8CE1E1}"/>
          </ac:picMkLst>
        </pc:picChg>
        <pc:picChg chg="del">
          <ac:chgData name="Hilbert Fleddérus" userId="c4fd67ea-a7c0-4f7d-94af-abd778704ed1" providerId="ADAL" clId="{C57DE432-193C-41C9-B0B8-E5703B9FF507}" dt="2024-04-04T09:28:03.425" v="318" actId="478"/>
          <ac:picMkLst>
            <pc:docMk/>
            <pc:sldMk cId="3686870160" sldId="286"/>
            <ac:picMk id="7" creationId="{5AA9440C-0595-B088-B992-389E11071E93}"/>
          </ac:picMkLst>
        </pc:picChg>
        <pc:picChg chg="del">
          <ac:chgData name="Hilbert Fleddérus" userId="c4fd67ea-a7c0-4f7d-94af-abd778704ed1" providerId="ADAL" clId="{C57DE432-193C-41C9-B0B8-E5703B9FF507}" dt="2024-04-04T09:28:03.425" v="318" actId="478"/>
          <ac:picMkLst>
            <pc:docMk/>
            <pc:sldMk cId="3686870160" sldId="286"/>
            <ac:picMk id="8" creationId="{80500E9E-9ABA-9065-2C89-416FC2AF418E}"/>
          </ac:picMkLst>
        </pc:picChg>
      </pc:sldChg>
      <pc:sldChg chg="delSp add del mod">
        <pc:chgData name="Hilbert Fleddérus" userId="c4fd67ea-a7c0-4f7d-94af-abd778704ed1" providerId="ADAL" clId="{C57DE432-193C-41C9-B0B8-E5703B9FF507}" dt="2024-04-04T09:17:34.173" v="30" actId="47"/>
        <pc:sldMkLst>
          <pc:docMk/>
          <pc:sldMk cId="1033064079" sldId="288"/>
        </pc:sldMkLst>
        <pc:picChg chg="del">
          <ac:chgData name="Hilbert Fleddérus" userId="c4fd67ea-a7c0-4f7d-94af-abd778704ed1" providerId="ADAL" clId="{C57DE432-193C-41C9-B0B8-E5703B9FF507}" dt="2024-04-04T09:17:32.664" v="29" actId="21"/>
          <ac:picMkLst>
            <pc:docMk/>
            <pc:sldMk cId="1033064079" sldId="288"/>
            <ac:picMk id="10" creationId="{4CAE0BC5-982D-DDC5-B3E7-AAFDF6F108BB}"/>
          </ac:picMkLst>
        </pc:picChg>
      </pc:sldChg>
      <pc:sldChg chg="modTransition">
        <pc:chgData name="Hilbert Fleddérus" userId="c4fd67ea-a7c0-4f7d-94af-abd778704ed1" providerId="ADAL" clId="{C57DE432-193C-41C9-B0B8-E5703B9FF507}" dt="2024-04-04T09:43:42.550" v="334"/>
        <pc:sldMkLst>
          <pc:docMk/>
          <pc:sldMk cId="4181397692" sldId="289"/>
        </pc:sldMkLst>
      </pc:sldChg>
      <pc:sldChg chg="modTransition">
        <pc:chgData name="Hilbert Fleddérus" userId="c4fd67ea-a7c0-4f7d-94af-abd778704ed1" providerId="ADAL" clId="{C57DE432-193C-41C9-B0B8-E5703B9FF507}" dt="2024-04-04T09:43:42.550" v="334"/>
        <pc:sldMkLst>
          <pc:docMk/>
          <pc:sldMk cId="1567528226" sldId="290"/>
        </pc:sldMkLst>
      </pc:sldChg>
      <pc:sldChg chg="modTransition">
        <pc:chgData name="Hilbert Fleddérus" userId="c4fd67ea-a7c0-4f7d-94af-abd778704ed1" providerId="ADAL" clId="{C57DE432-193C-41C9-B0B8-E5703B9FF507}" dt="2024-04-04T09:43:42.550" v="334"/>
        <pc:sldMkLst>
          <pc:docMk/>
          <pc:sldMk cId="1926523285" sldId="291"/>
        </pc:sldMkLst>
      </pc:sldChg>
      <pc:sldChg chg="modTransition">
        <pc:chgData name="Hilbert Fleddérus" userId="c4fd67ea-a7c0-4f7d-94af-abd778704ed1" providerId="ADAL" clId="{C57DE432-193C-41C9-B0B8-E5703B9FF507}" dt="2024-04-04T09:43:42.550" v="334"/>
        <pc:sldMkLst>
          <pc:docMk/>
          <pc:sldMk cId="2789973189" sldId="292"/>
        </pc:sldMkLst>
      </pc:sldChg>
      <pc:sldChg chg="modTransition">
        <pc:chgData name="Hilbert Fleddérus" userId="c4fd67ea-a7c0-4f7d-94af-abd778704ed1" providerId="ADAL" clId="{C57DE432-193C-41C9-B0B8-E5703B9FF507}" dt="2024-04-04T09:43:42.550" v="334"/>
        <pc:sldMkLst>
          <pc:docMk/>
          <pc:sldMk cId="2072678869" sldId="293"/>
        </pc:sldMkLst>
      </pc:sldChg>
      <pc:sldChg chg="modTransition">
        <pc:chgData name="Hilbert Fleddérus" userId="c4fd67ea-a7c0-4f7d-94af-abd778704ed1" providerId="ADAL" clId="{C57DE432-193C-41C9-B0B8-E5703B9FF507}" dt="2024-04-04T09:43:42.550" v="334"/>
        <pc:sldMkLst>
          <pc:docMk/>
          <pc:sldMk cId="1108382408" sldId="294"/>
        </pc:sldMkLst>
      </pc:sldChg>
      <pc:sldChg chg="modTransition">
        <pc:chgData name="Hilbert Fleddérus" userId="c4fd67ea-a7c0-4f7d-94af-abd778704ed1" providerId="ADAL" clId="{C57DE432-193C-41C9-B0B8-E5703B9FF507}" dt="2024-04-04T09:43:42.550" v="334"/>
        <pc:sldMkLst>
          <pc:docMk/>
          <pc:sldMk cId="1316330059" sldId="295"/>
        </pc:sldMkLst>
      </pc:sldChg>
      <pc:sldChg chg="modTransition">
        <pc:chgData name="Hilbert Fleddérus" userId="c4fd67ea-a7c0-4f7d-94af-abd778704ed1" providerId="ADAL" clId="{C57DE432-193C-41C9-B0B8-E5703B9FF507}" dt="2024-04-04T09:43:42.550" v="334"/>
        <pc:sldMkLst>
          <pc:docMk/>
          <pc:sldMk cId="2126361947" sldId="296"/>
        </pc:sldMkLst>
      </pc:sldChg>
      <pc:sldChg chg="modTransition">
        <pc:chgData name="Hilbert Fleddérus" userId="c4fd67ea-a7c0-4f7d-94af-abd778704ed1" providerId="ADAL" clId="{C57DE432-193C-41C9-B0B8-E5703B9FF507}" dt="2024-04-04T09:43:42.550" v="334"/>
        <pc:sldMkLst>
          <pc:docMk/>
          <pc:sldMk cId="87008527" sldId="297"/>
        </pc:sldMkLst>
      </pc:sldChg>
      <pc:sldChg chg="modTransition">
        <pc:chgData name="Hilbert Fleddérus" userId="c4fd67ea-a7c0-4f7d-94af-abd778704ed1" providerId="ADAL" clId="{C57DE432-193C-41C9-B0B8-E5703B9FF507}" dt="2024-04-04T09:43:42.550" v="334"/>
        <pc:sldMkLst>
          <pc:docMk/>
          <pc:sldMk cId="79137087" sldId="298"/>
        </pc:sldMkLst>
      </pc:sldChg>
      <pc:sldChg chg="modTransition">
        <pc:chgData name="Hilbert Fleddérus" userId="c4fd67ea-a7c0-4f7d-94af-abd778704ed1" providerId="ADAL" clId="{C57DE432-193C-41C9-B0B8-E5703B9FF507}" dt="2024-04-04T09:43:42.550" v="334"/>
        <pc:sldMkLst>
          <pc:docMk/>
          <pc:sldMk cId="313847822" sldId="299"/>
        </pc:sldMkLst>
      </pc:sldChg>
      <pc:sldChg chg="modSp mod modTransition">
        <pc:chgData name="Hilbert Fleddérus" userId="c4fd67ea-a7c0-4f7d-94af-abd778704ed1" providerId="ADAL" clId="{C57DE432-193C-41C9-B0B8-E5703B9FF507}" dt="2024-04-04T10:03:24.508" v="342" actId="1076"/>
        <pc:sldMkLst>
          <pc:docMk/>
          <pc:sldMk cId="3683019902" sldId="300"/>
        </pc:sldMkLst>
        <pc:spChg chg="mod">
          <ac:chgData name="Hilbert Fleddérus" userId="c4fd67ea-a7c0-4f7d-94af-abd778704ed1" providerId="ADAL" clId="{C57DE432-193C-41C9-B0B8-E5703B9FF507}" dt="2024-04-04T10:03:24.508" v="342" actId="1076"/>
          <ac:spMkLst>
            <pc:docMk/>
            <pc:sldMk cId="3683019902" sldId="300"/>
            <ac:spMk id="4" creationId="{00000000-0000-0000-0000-000000000000}"/>
          </ac:spMkLst>
        </pc:spChg>
      </pc:sldChg>
      <pc:sldChg chg="modSp mod modTransition">
        <pc:chgData name="Hilbert Fleddérus" userId="c4fd67ea-a7c0-4f7d-94af-abd778704ed1" providerId="ADAL" clId="{C57DE432-193C-41C9-B0B8-E5703B9FF507}" dt="2024-04-04T10:03:52.380" v="345" actId="1076"/>
        <pc:sldMkLst>
          <pc:docMk/>
          <pc:sldMk cId="3674127886" sldId="301"/>
        </pc:sldMkLst>
        <pc:spChg chg="mod">
          <ac:chgData name="Hilbert Fleddérus" userId="c4fd67ea-a7c0-4f7d-94af-abd778704ed1" providerId="ADAL" clId="{C57DE432-193C-41C9-B0B8-E5703B9FF507}" dt="2024-04-04T10:03:52.380" v="345" actId="1076"/>
          <ac:spMkLst>
            <pc:docMk/>
            <pc:sldMk cId="3674127886" sldId="301"/>
            <ac:spMk id="4" creationId="{00000000-0000-0000-0000-000000000000}"/>
          </ac:spMkLst>
        </pc:spChg>
      </pc:sldChg>
      <pc:sldChg chg="modTransition">
        <pc:chgData name="Hilbert Fleddérus" userId="c4fd67ea-a7c0-4f7d-94af-abd778704ed1" providerId="ADAL" clId="{C57DE432-193C-41C9-B0B8-E5703B9FF507}" dt="2024-04-04T09:43:42.550" v="334"/>
        <pc:sldMkLst>
          <pc:docMk/>
          <pc:sldMk cId="4088307193" sldId="302"/>
        </pc:sldMkLst>
      </pc:sldChg>
      <pc:sldChg chg="ord modTransition">
        <pc:chgData name="Hilbert Fleddérus" userId="c4fd67ea-a7c0-4f7d-94af-abd778704ed1" providerId="ADAL" clId="{C57DE432-193C-41C9-B0B8-E5703B9FF507}" dt="2024-04-04T09:50:33.760" v="338"/>
        <pc:sldMkLst>
          <pc:docMk/>
          <pc:sldMk cId="1587276273" sldId="303"/>
        </pc:sldMkLst>
      </pc:sldChg>
      <pc:sldChg chg="addSp delSp modSp new mod modTransition">
        <pc:chgData name="Hilbert Fleddérus" userId="c4fd67ea-a7c0-4f7d-94af-abd778704ed1" providerId="ADAL" clId="{C57DE432-193C-41C9-B0B8-E5703B9FF507}" dt="2024-04-04T09:43:42.550" v="334"/>
        <pc:sldMkLst>
          <pc:docMk/>
          <pc:sldMk cId="690500617" sldId="304"/>
        </pc:sldMkLst>
        <pc:spChg chg="mod">
          <ac:chgData name="Hilbert Fleddérus" userId="c4fd67ea-a7c0-4f7d-94af-abd778704ed1" providerId="ADAL" clId="{C57DE432-193C-41C9-B0B8-E5703B9FF507}" dt="2024-04-04T09:17:26.454" v="27" actId="20577"/>
          <ac:spMkLst>
            <pc:docMk/>
            <pc:sldMk cId="690500617" sldId="304"/>
            <ac:spMk id="2" creationId="{CBC41EFF-2C8A-AD12-8EAC-DA3951A408C7}"/>
          </ac:spMkLst>
        </pc:spChg>
        <pc:spChg chg="del">
          <ac:chgData name="Hilbert Fleddérus" userId="c4fd67ea-a7c0-4f7d-94af-abd778704ed1" providerId="ADAL" clId="{C57DE432-193C-41C9-B0B8-E5703B9FF507}" dt="2024-04-04T09:17:49.572" v="35" actId="478"/>
          <ac:spMkLst>
            <pc:docMk/>
            <pc:sldMk cId="690500617" sldId="304"/>
            <ac:spMk id="4" creationId="{1294F2D4-5F91-DAC1-0613-16F7A6453765}"/>
          </ac:spMkLst>
        </pc:spChg>
        <pc:picChg chg="add mod">
          <ac:chgData name="Hilbert Fleddérus" userId="c4fd67ea-a7c0-4f7d-94af-abd778704ed1" providerId="ADAL" clId="{C57DE432-193C-41C9-B0B8-E5703B9FF507}" dt="2024-04-04T09:17:45.046" v="34" actId="1076"/>
          <ac:picMkLst>
            <pc:docMk/>
            <pc:sldMk cId="690500617" sldId="304"/>
            <ac:picMk id="10" creationId="{4CAE0BC5-982D-DDC5-B3E7-AAFDF6F108BB}"/>
          </ac:picMkLst>
        </pc:picChg>
      </pc:sldChg>
      <pc:sldChg chg="modSp add mod modTransition">
        <pc:chgData name="Hilbert Fleddérus" userId="c4fd67ea-a7c0-4f7d-94af-abd778704ed1" providerId="ADAL" clId="{C57DE432-193C-41C9-B0B8-E5703B9FF507}" dt="2024-04-04T09:43:42.550" v="334"/>
        <pc:sldMkLst>
          <pc:docMk/>
          <pc:sldMk cId="337310043" sldId="305"/>
        </pc:sldMkLst>
        <pc:spChg chg="mod">
          <ac:chgData name="Hilbert Fleddérus" userId="c4fd67ea-a7c0-4f7d-94af-abd778704ed1" providerId="ADAL" clId="{C57DE432-193C-41C9-B0B8-E5703B9FF507}" dt="2024-04-04T09:18:18.700" v="59" actId="20577"/>
          <ac:spMkLst>
            <pc:docMk/>
            <pc:sldMk cId="337310043" sldId="305"/>
            <ac:spMk id="2" creationId="{CBC41EFF-2C8A-AD12-8EAC-DA3951A408C7}"/>
          </ac:spMkLst>
        </pc:spChg>
      </pc:sldChg>
      <pc:sldChg chg="modSp add mod modTransition">
        <pc:chgData name="Hilbert Fleddérus" userId="c4fd67ea-a7c0-4f7d-94af-abd778704ed1" providerId="ADAL" clId="{C57DE432-193C-41C9-B0B8-E5703B9FF507}" dt="2024-04-04T09:43:42.550" v="334"/>
        <pc:sldMkLst>
          <pc:docMk/>
          <pc:sldMk cId="1247728782" sldId="306"/>
        </pc:sldMkLst>
        <pc:spChg chg="mod">
          <ac:chgData name="Hilbert Fleddérus" userId="c4fd67ea-a7c0-4f7d-94af-abd778704ed1" providerId="ADAL" clId="{C57DE432-193C-41C9-B0B8-E5703B9FF507}" dt="2024-04-04T09:19:31.647" v="105" actId="20577"/>
          <ac:spMkLst>
            <pc:docMk/>
            <pc:sldMk cId="1247728782" sldId="306"/>
            <ac:spMk id="2" creationId="{338D6441-C285-0B5E-74AD-DD8522D6FE62}"/>
          </ac:spMkLst>
        </pc:spChg>
        <pc:spChg chg="mod">
          <ac:chgData name="Hilbert Fleddérus" userId="c4fd67ea-a7c0-4f7d-94af-abd778704ed1" providerId="ADAL" clId="{C57DE432-193C-41C9-B0B8-E5703B9FF507}" dt="2024-04-04T09:20:10.317" v="159" actId="1076"/>
          <ac:spMkLst>
            <pc:docMk/>
            <pc:sldMk cId="1247728782" sldId="306"/>
            <ac:spMk id="4" creationId="{558F0897-A427-53FF-1DDE-BADC941DE616}"/>
          </ac:spMkLst>
        </pc:spChg>
      </pc:sldChg>
      <pc:sldChg chg="modSp add mod modTransition">
        <pc:chgData name="Hilbert Fleddérus" userId="c4fd67ea-a7c0-4f7d-94af-abd778704ed1" providerId="ADAL" clId="{C57DE432-193C-41C9-B0B8-E5703B9FF507}" dt="2024-04-04T09:43:42.550" v="334"/>
        <pc:sldMkLst>
          <pc:docMk/>
          <pc:sldMk cId="4104337754" sldId="307"/>
        </pc:sldMkLst>
        <pc:spChg chg="mod">
          <ac:chgData name="Hilbert Fleddérus" userId="c4fd67ea-a7c0-4f7d-94af-abd778704ed1" providerId="ADAL" clId="{C57DE432-193C-41C9-B0B8-E5703B9FF507}" dt="2024-04-04T09:20:23.167" v="176" actId="20577"/>
          <ac:spMkLst>
            <pc:docMk/>
            <pc:sldMk cId="4104337754" sldId="307"/>
            <ac:spMk id="2" creationId="{CBC41EFF-2C8A-AD12-8EAC-DA3951A408C7}"/>
          </ac:spMkLst>
        </pc:spChg>
      </pc:sldChg>
      <pc:sldChg chg="add del">
        <pc:chgData name="Hilbert Fleddérus" userId="c4fd67ea-a7c0-4f7d-94af-abd778704ed1" providerId="ADAL" clId="{C57DE432-193C-41C9-B0B8-E5703B9FF507}" dt="2024-04-04T09:21:00.929" v="179" actId="47"/>
        <pc:sldMkLst>
          <pc:docMk/>
          <pc:sldMk cId="1572650082"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986D85-FEC6-72CE-7859-AC78EFD94B6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3A96BEFF-7AE4-0F6D-BCF3-E6ED3E24582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84E52FF-6B9E-4AD0-9BC7-F98936A7ACCA}" type="datetimeFigureOut">
              <a:rPr lang="nl-NL" smtClean="0"/>
              <a:t>4-4-2024</a:t>
            </a:fld>
            <a:endParaRPr lang="nl-NL"/>
          </a:p>
        </p:txBody>
      </p:sp>
      <p:sp>
        <p:nvSpPr>
          <p:cNvPr id="4" name="Footer Placeholder 3">
            <a:extLst>
              <a:ext uri="{FF2B5EF4-FFF2-40B4-BE49-F238E27FC236}">
                <a16:creationId xmlns:a16="http://schemas.microsoft.com/office/drawing/2014/main" id="{C5C73525-9CB4-8978-FC9A-3298A8821A9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63A71A3A-F529-796B-D0DC-7DAAAFE6ECC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F8209A-550B-4F18-9251-039DE5FDA325}" type="slidenum">
              <a:rPr lang="nl-NL" smtClean="0"/>
              <a:t>‹nr.›</a:t>
            </a:fld>
            <a:endParaRPr lang="nl-NL"/>
          </a:p>
        </p:txBody>
      </p:sp>
    </p:spTree>
    <p:extLst>
      <p:ext uri="{BB962C8B-B14F-4D97-AF65-F5344CB8AC3E}">
        <p14:creationId xmlns:p14="http://schemas.microsoft.com/office/powerpoint/2010/main" val="30231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83BFDF-8ECD-4787-ABE3-15EE0C64F948}" type="datetimeFigureOut">
              <a:rPr lang="nl-NL" smtClean="0"/>
              <a:t>4-4-2024</a:t>
            </a:fld>
            <a:endParaRPr lang="nl-N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C4C6968-F201-4458-8A57-BB301C7F195F}" type="slidenum">
              <a:rPr lang="nl-NL" smtClean="0"/>
              <a:t>‹nr.›</a:t>
            </a:fld>
            <a:endParaRPr lang="nl-NL"/>
          </a:p>
        </p:txBody>
      </p:sp>
    </p:spTree>
    <p:extLst>
      <p:ext uri="{BB962C8B-B14F-4D97-AF65-F5344CB8AC3E}">
        <p14:creationId xmlns:p14="http://schemas.microsoft.com/office/powerpoint/2010/main" val="17252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lad A">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23046B-2CAC-F0F1-1301-E66585F4D1F5}"/>
              </a:ext>
            </a:extLst>
          </p:cNvPr>
          <p:cNvSpPr/>
          <p:nvPr userDrawn="1"/>
        </p:nvSpPr>
        <p:spPr>
          <a:xfrm>
            <a:off x="0" y="3429000"/>
            <a:ext cx="651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a:extLst>
              <a:ext uri="{FF2B5EF4-FFF2-40B4-BE49-F238E27FC236}">
                <a16:creationId xmlns:a16="http://schemas.microsoft.com/office/drawing/2014/main" id="{FD38BDB1-8619-CF7C-630B-6E210B477B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2000" y="1152001"/>
            <a:ext cx="1249200" cy="887329"/>
          </a:xfrm>
          <a:prstGeom prst="rect">
            <a:avLst/>
          </a:prstGeom>
        </p:spPr>
      </p:pic>
      <p:sp>
        <p:nvSpPr>
          <p:cNvPr id="12" name="Picture Placeholder 11">
            <a:extLst>
              <a:ext uri="{FF2B5EF4-FFF2-40B4-BE49-F238E27FC236}">
                <a16:creationId xmlns:a16="http://schemas.microsoft.com/office/drawing/2014/main" id="{69F30676-46E3-D83C-ACB0-2328641A707C}"/>
              </a:ext>
            </a:extLst>
          </p:cNvPr>
          <p:cNvSpPr>
            <a:spLocks noGrp="1"/>
          </p:cNvSpPr>
          <p:nvPr>
            <p:ph type="pic" sz="quarter" idx="10"/>
          </p:nvPr>
        </p:nvSpPr>
        <p:spPr>
          <a:xfrm>
            <a:off x="6477000" y="0"/>
            <a:ext cx="5716200" cy="6858000"/>
          </a:xfrm>
          <a:solidFill>
            <a:schemeClr val="bg1">
              <a:lumMod val="95000"/>
            </a:schemeClr>
          </a:solidFill>
        </p:spPr>
        <p:txBody>
          <a:bodyPr tIns="72000">
            <a:normAutofit/>
          </a:bodyPr>
          <a:lstStyle>
            <a:lvl1pPr algn="ctr">
              <a:defRPr sz="1200"/>
            </a:lvl1pPr>
          </a:lstStyle>
          <a:p>
            <a:r>
              <a:rPr lang="nl-NL"/>
              <a:t>Klik op het pictogram als u een afbeelding wilt toevoegen</a:t>
            </a:r>
          </a:p>
        </p:txBody>
      </p:sp>
      <p:pic>
        <p:nvPicPr>
          <p:cNvPr id="22" name="Picture 21">
            <a:extLst>
              <a:ext uri="{FF2B5EF4-FFF2-40B4-BE49-F238E27FC236}">
                <a16:creationId xmlns:a16="http://schemas.microsoft.com/office/drawing/2014/main" id="{BE6A94EC-CF77-8320-D8DA-A2070C820C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501460"/>
            <a:ext cx="3679200" cy="3356540"/>
          </a:xfrm>
          <a:prstGeom prst="rect">
            <a:avLst/>
          </a:prstGeom>
        </p:spPr>
      </p:pic>
      <p:sp>
        <p:nvSpPr>
          <p:cNvPr id="2" name="Title 1">
            <a:extLst>
              <a:ext uri="{FF2B5EF4-FFF2-40B4-BE49-F238E27FC236}">
                <a16:creationId xmlns:a16="http://schemas.microsoft.com/office/drawing/2014/main" id="{8B8D3038-D4FA-66C4-384F-02FF5074BE66}"/>
              </a:ext>
            </a:extLst>
          </p:cNvPr>
          <p:cNvSpPr>
            <a:spLocks noGrp="1"/>
          </p:cNvSpPr>
          <p:nvPr>
            <p:ph type="ctrTitle"/>
          </p:nvPr>
        </p:nvSpPr>
        <p:spPr>
          <a:xfrm>
            <a:off x="1152000" y="3781545"/>
            <a:ext cx="5040000" cy="1661993"/>
          </a:xfrm>
        </p:spPr>
        <p:txBody>
          <a:bodyPr anchor="b">
            <a:noAutofit/>
          </a:bodyPr>
          <a:lstStyle>
            <a:lvl1pPr algn="l">
              <a:defRPr sz="3600" b="0">
                <a:solidFill>
                  <a:schemeClr val="tx1"/>
                </a:solidFill>
              </a:defRPr>
            </a:lvl1pPr>
          </a:lstStyle>
          <a:p>
            <a:r>
              <a:rPr lang="nl-NL"/>
              <a:t>Klik om stijl te bewerken</a:t>
            </a:r>
            <a:endParaRPr lang="nl-NL" dirty="0"/>
          </a:p>
        </p:txBody>
      </p:sp>
      <p:sp>
        <p:nvSpPr>
          <p:cNvPr id="3" name="Subtitle 2">
            <a:extLst>
              <a:ext uri="{FF2B5EF4-FFF2-40B4-BE49-F238E27FC236}">
                <a16:creationId xmlns:a16="http://schemas.microsoft.com/office/drawing/2014/main" id="{799C1079-ABCB-FE91-9E67-C5D401B6EB2A}"/>
              </a:ext>
            </a:extLst>
          </p:cNvPr>
          <p:cNvSpPr>
            <a:spLocks noGrp="1"/>
          </p:cNvSpPr>
          <p:nvPr>
            <p:ph type="subTitle" idx="1"/>
          </p:nvPr>
        </p:nvSpPr>
        <p:spPr>
          <a:xfrm>
            <a:off x="1152000" y="5566566"/>
            <a:ext cx="5040000" cy="369332"/>
          </a:xfrm>
        </p:spPr>
        <p:txBody>
          <a:bodyPr>
            <a:noAutofit/>
          </a:bodyPr>
          <a:lstStyle>
            <a:lvl1pPr marL="0" indent="0" algn="l">
              <a:lnSpc>
                <a:spcPct val="100000"/>
              </a:lnSpc>
              <a:buNone/>
              <a:defRPr sz="1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1852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9" name="Picture Placeholder 20">
            <a:extLst>
              <a:ext uri="{FF2B5EF4-FFF2-40B4-BE49-F238E27FC236}">
                <a16:creationId xmlns:a16="http://schemas.microsoft.com/office/drawing/2014/main" id="{A5FC17E8-BDE1-2144-DB74-555463D2F664}"/>
              </a:ext>
            </a:extLst>
          </p:cNvPr>
          <p:cNvSpPr>
            <a:spLocks noGrp="1"/>
          </p:cNvSpPr>
          <p:nvPr>
            <p:ph type="pic" sz="quarter" idx="29"/>
          </p:nvPr>
        </p:nvSpPr>
        <p:spPr>
          <a:xfrm>
            <a:off x="0" y="1146175"/>
            <a:ext cx="5716800" cy="4565650"/>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0" name="Title 1">
            <a:extLst>
              <a:ext uri="{FF2B5EF4-FFF2-40B4-BE49-F238E27FC236}">
                <a16:creationId xmlns:a16="http://schemas.microsoft.com/office/drawing/2014/main" id="{3C2E9594-DAE6-B6FB-8E04-201221D5A2F7}"/>
              </a:ext>
            </a:extLst>
          </p:cNvPr>
          <p:cNvSpPr>
            <a:spLocks noGrp="1"/>
          </p:cNvSpPr>
          <p:nvPr>
            <p:ph type="title"/>
          </p:nvPr>
        </p:nvSpPr>
        <p:spPr>
          <a:xfrm>
            <a:off x="6475801" y="1013474"/>
            <a:ext cx="4564198" cy="1661993"/>
          </a:xfrm>
        </p:spPr>
        <p:txBody>
          <a:bodyPr>
            <a:noAutofit/>
          </a:bodyPr>
          <a:lstStyle>
            <a:lvl1pPr>
              <a:defRPr/>
            </a:lvl1pPr>
          </a:lstStyle>
          <a:p>
            <a:r>
              <a:rPr lang="nl-NL"/>
              <a:t>Klik om stijl te bewerken</a:t>
            </a:r>
            <a:endParaRPr lang="nl-NL" dirty="0"/>
          </a:p>
        </p:txBody>
      </p:sp>
      <p:sp>
        <p:nvSpPr>
          <p:cNvPr id="11" name="Content Placeholder 2">
            <a:extLst>
              <a:ext uri="{FF2B5EF4-FFF2-40B4-BE49-F238E27FC236}">
                <a16:creationId xmlns:a16="http://schemas.microsoft.com/office/drawing/2014/main" id="{DE47766D-F724-17E1-31EA-3C1CBB89ACF3}"/>
              </a:ext>
            </a:extLst>
          </p:cNvPr>
          <p:cNvSpPr>
            <a:spLocks noGrp="1"/>
          </p:cNvSpPr>
          <p:nvPr>
            <p:ph idx="1"/>
          </p:nvPr>
        </p:nvSpPr>
        <p:spPr>
          <a:xfrm>
            <a:off x="6475801" y="3055143"/>
            <a:ext cx="4564198" cy="26566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81922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0">
            <a:extLst>
              <a:ext uri="{FF2B5EF4-FFF2-40B4-BE49-F238E27FC236}">
                <a16:creationId xmlns:a16="http://schemas.microsoft.com/office/drawing/2014/main" id="{A5FC17E8-BDE1-2144-DB74-555463D2F664}"/>
              </a:ext>
            </a:extLst>
          </p:cNvPr>
          <p:cNvSpPr>
            <a:spLocks noGrp="1"/>
          </p:cNvSpPr>
          <p:nvPr>
            <p:ph type="pic" sz="quarter" idx="29"/>
          </p:nvPr>
        </p:nvSpPr>
        <p:spPr>
          <a:xfrm>
            <a:off x="0" y="0"/>
            <a:ext cx="5716800" cy="6858000"/>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0" name="Title 1">
            <a:extLst>
              <a:ext uri="{FF2B5EF4-FFF2-40B4-BE49-F238E27FC236}">
                <a16:creationId xmlns:a16="http://schemas.microsoft.com/office/drawing/2014/main" id="{3C2E9594-DAE6-B6FB-8E04-201221D5A2F7}"/>
              </a:ext>
            </a:extLst>
          </p:cNvPr>
          <p:cNvSpPr>
            <a:spLocks noGrp="1"/>
          </p:cNvSpPr>
          <p:nvPr>
            <p:ph type="title"/>
          </p:nvPr>
        </p:nvSpPr>
        <p:spPr>
          <a:xfrm>
            <a:off x="6475801" y="1013474"/>
            <a:ext cx="4564198" cy="1661993"/>
          </a:xfrm>
        </p:spPr>
        <p:txBody>
          <a:bodyPr>
            <a:noAutofit/>
          </a:bodyPr>
          <a:lstStyle>
            <a:lvl1pPr>
              <a:defRPr/>
            </a:lvl1pPr>
          </a:lstStyle>
          <a:p>
            <a:r>
              <a:rPr lang="nl-NL"/>
              <a:t>Klik om stijl te bewerken</a:t>
            </a:r>
            <a:endParaRPr lang="nl-NL" dirty="0"/>
          </a:p>
        </p:txBody>
      </p:sp>
      <p:sp>
        <p:nvSpPr>
          <p:cNvPr id="11" name="Content Placeholder 2">
            <a:extLst>
              <a:ext uri="{FF2B5EF4-FFF2-40B4-BE49-F238E27FC236}">
                <a16:creationId xmlns:a16="http://schemas.microsoft.com/office/drawing/2014/main" id="{DE47766D-F724-17E1-31EA-3C1CBB89ACF3}"/>
              </a:ext>
            </a:extLst>
          </p:cNvPr>
          <p:cNvSpPr>
            <a:spLocks noGrp="1"/>
          </p:cNvSpPr>
          <p:nvPr>
            <p:ph idx="1"/>
          </p:nvPr>
        </p:nvSpPr>
        <p:spPr>
          <a:xfrm>
            <a:off x="6475801" y="3055143"/>
            <a:ext cx="4564198" cy="26566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1135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9" name="Picture Placeholder 20">
            <a:extLst>
              <a:ext uri="{FF2B5EF4-FFF2-40B4-BE49-F238E27FC236}">
                <a16:creationId xmlns:a16="http://schemas.microsoft.com/office/drawing/2014/main" id="{A5FC17E8-BDE1-2144-DB74-555463D2F664}"/>
              </a:ext>
            </a:extLst>
          </p:cNvPr>
          <p:cNvSpPr>
            <a:spLocks noGrp="1"/>
          </p:cNvSpPr>
          <p:nvPr>
            <p:ph type="pic" sz="quarter" idx="29"/>
          </p:nvPr>
        </p:nvSpPr>
        <p:spPr>
          <a:xfrm>
            <a:off x="6475801" y="1146174"/>
            <a:ext cx="2758687" cy="1806576"/>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0" name="Title 1">
            <a:extLst>
              <a:ext uri="{FF2B5EF4-FFF2-40B4-BE49-F238E27FC236}">
                <a16:creationId xmlns:a16="http://schemas.microsoft.com/office/drawing/2014/main" id="{3C2E9594-DAE6-B6FB-8E04-201221D5A2F7}"/>
              </a:ext>
            </a:extLst>
          </p:cNvPr>
          <p:cNvSpPr>
            <a:spLocks noGrp="1"/>
          </p:cNvSpPr>
          <p:nvPr>
            <p:ph type="title"/>
          </p:nvPr>
        </p:nvSpPr>
        <p:spPr>
          <a:xfrm>
            <a:off x="1151999" y="1013474"/>
            <a:ext cx="4564198" cy="1661993"/>
          </a:xfrm>
        </p:spPr>
        <p:txBody>
          <a:bodyPr>
            <a:noAutofit/>
          </a:bodyPr>
          <a:lstStyle>
            <a:lvl1pPr>
              <a:defRPr/>
            </a:lvl1pPr>
          </a:lstStyle>
          <a:p>
            <a:r>
              <a:rPr lang="nl-NL"/>
              <a:t>Klik om stijl te bewerken</a:t>
            </a:r>
            <a:endParaRPr lang="nl-NL" dirty="0"/>
          </a:p>
        </p:txBody>
      </p:sp>
      <p:sp>
        <p:nvSpPr>
          <p:cNvPr id="11" name="Content Placeholder 2">
            <a:extLst>
              <a:ext uri="{FF2B5EF4-FFF2-40B4-BE49-F238E27FC236}">
                <a16:creationId xmlns:a16="http://schemas.microsoft.com/office/drawing/2014/main" id="{DE47766D-F724-17E1-31EA-3C1CBB89ACF3}"/>
              </a:ext>
            </a:extLst>
          </p:cNvPr>
          <p:cNvSpPr>
            <a:spLocks noGrp="1"/>
          </p:cNvSpPr>
          <p:nvPr>
            <p:ph idx="1"/>
          </p:nvPr>
        </p:nvSpPr>
        <p:spPr>
          <a:xfrm>
            <a:off x="1152000" y="3055143"/>
            <a:ext cx="4564198" cy="26566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Picture Placeholder 20">
            <a:extLst>
              <a:ext uri="{FF2B5EF4-FFF2-40B4-BE49-F238E27FC236}">
                <a16:creationId xmlns:a16="http://schemas.microsoft.com/office/drawing/2014/main" id="{36389354-E4E7-AB80-0A6F-1752D39BB393}"/>
              </a:ext>
            </a:extLst>
          </p:cNvPr>
          <p:cNvSpPr>
            <a:spLocks noGrp="1"/>
          </p:cNvSpPr>
          <p:nvPr>
            <p:ph type="pic" sz="quarter" idx="30"/>
          </p:nvPr>
        </p:nvSpPr>
        <p:spPr>
          <a:xfrm>
            <a:off x="9433914" y="1146175"/>
            <a:ext cx="2758687" cy="1806575"/>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3" name="Picture Placeholder 20">
            <a:extLst>
              <a:ext uri="{FF2B5EF4-FFF2-40B4-BE49-F238E27FC236}">
                <a16:creationId xmlns:a16="http://schemas.microsoft.com/office/drawing/2014/main" id="{785C556F-E4AE-4437-844A-7A569FC5873C}"/>
              </a:ext>
            </a:extLst>
          </p:cNvPr>
          <p:cNvSpPr>
            <a:spLocks noGrp="1"/>
          </p:cNvSpPr>
          <p:nvPr>
            <p:ph type="pic" sz="quarter" idx="31"/>
          </p:nvPr>
        </p:nvSpPr>
        <p:spPr>
          <a:xfrm>
            <a:off x="6475801" y="3124200"/>
            <a:ext cx="2758687" cy="2587625"/>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4" name="Picture Placeholder 20">
            <a:extLst>
              <a:ext uri="{FF2B5EF4-FFF2-40B4-BE49-F238E27FC236}">
                <a16:creationId xmlns:a16="http://schemas.microsoft.com/office/drawing/2014/main" id="{E666EF58-06CE-2DA3-5679-94DFD7BBD050}"/>
              </a:ext>
            </a:extLst>
          </p:cNvPr>
          <p:cNvSpPr>
            <a:spLocks noGrp="1"/>
          </p:cNvSpPr>
          <p:nvPr>
            <p:ph type="pic" sz="quarter" idx="32"/>
          </p:nvPr>
        </p:nvSpPr>
        <p:spPr>
          <a:xfrm>
            <a:off x="9433914" y="3124200"/>
            <a:ext cx="2758687" cy="1212849"/>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6" name="Picture Placeholder 20">
            <a:extLst>
              <a:ext uri="{FF2B5EF4-FFF2-40B4-BE49-F238E27FC236}">
                <a16:creationId xmlns:a16="http://schemas.microsoft.com/office/drawing/2014/main" id="{9C5606EF-6BDF-3368-B6C0-219E96167574}"/>
              </a:ext>
            </a:extLst>
          </p:cNvPr>
          <p:cNvSpPr>
            <a:spLocks noGrp="1"/>
          </p:cNvSpPr>
          <p:nvPr>
            <p:ph type="pic" sz="quarter" idx="33"/>
          </p:nvPr>
        </p:nvSpPr>
        <p:spPr>
          <a:xfrm>
            <a:off x="9433914" y="4498976"/>
            <a:ext cx="2758687" cy="1212849"/>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4626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4564198" cy="37326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pic>
        <p:nvPicPr>
          <p:cNvPr id="12" name="Picture 11">
            <a:extLst>
              <a:ext uri="{FF2B5EF4-FFF2-40B4-BE49-F238E27FC236}">
                <a16:creationId xmlns:a16="http://schemas.microsoft.com/office/drawing/2014/main" id="{3C561DE2-BA5C-A02D-A8B2-B1C0B5E35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6000" y="2070000"/>
            <a:ext cx="4132800" cy="3849080"/>
          </a:xfrm>
          <a:prstGeom prst="rect">
            <a:avLst/>
          </a:prstGeom>
        </p:spPr>
      </p:pic>
    </p:spTree>
    <p:extLst>
      <p:ext uri="{BB962C8B-B14F-4D97-AF65-F5344CB8AC3E}">
        <p14:creationId xmlns:p14="http://schemas.microsoft.com/office/powerpoint/2010/main" val="429390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1151999" y="1013474"/>
            <a:ext cx="9889200" cy="553998"/>
          </a:xfrm>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4564198" cy="37326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7" name="Content Placeholder 2">
            <a:extLst>
              <a:ext uri="{FF2B5EF4-FFF2-40B4-BE49-F238E27FC236}">
                <a16:creationId xmlns:a16="http://schemas.microsoft.com/office/drawing/2014/main" id="{632F43E3-A135-4BC7-5436-EE5210AE0CCA}"/>
              </a:ext>
            </a:extLst>
          </p:cNvPr>
          <p:cNvSpPr>
            <a:spLocks noGrp="1"/>
          </p:cNvSpPr>
          <p:nvPr>
            <p:ph idx="13"/>
          </p:nvPr>
        </p:nvSpPr>
        <p:spPr>
          <a:xfrm>
            <a:off x="6477001" y="1979182"/>
            <a:ext cx="4564198" cy="37326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460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1151999" y="1013474"/>
            <a:ext cx="9889200" cy="553998"/>
          </a:xfrm>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4564198" cy="37326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0" name="Picture Placeholder 20">
            <a:extLst>
              <a:ext uri="{FF2B5EF4-FFF2-40B4-BE49-F238E27FC236}">
                <a16:creationId xmlns:a16="http://schemas.microsoft.com/office/drawing/2014/main" id="{2D826199-3610-D853-8A84-63896C79E9A3}"/>
              </a:ext>
            </a:extLst>
          </p:cNvPr>
          <p:cNvSpPr>
            <a:spLocks noGrp="1"/>
          </p:cNvSpPr>
          <p:nvPr>
            <p:ph type="pic" sz="quarter" idx="29"/>
          </p:nvPr>
        </p:nvSpPr>
        <p:spPr>
          <a:xfrm>
            <a:off x="6475801" y="2066925"/>
            <a:ext cx="4564198" cy="3644899"/>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0490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p:bg>
      <p:bgPr>
        <a:solidFill>
          <a:schemeClr val="accent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20903B-92D9-8165-AEE2-09EE632DE9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101812" cy="6498000"/>
          </a:xfrm>
          <a:prstGeom prst="rect">
            <a:avLst/>
          </a:prstGeom>
        </p:spPr>
      </p:pic>
      <p:sp>
        <p:nvSpPr>
          <p:cNvPr id="10" name="Rectangle 9">
            <a:extLst>
              <a:ext uri="{FF2B5EF4-FFF2-40B4-BE49-F238E27FC236}">
                <a16:creationId xmlns:a16="http://schemas.microsoft.com/office/drawing/2014/main" id="{F17F6FC9-B30D-C741-08F9-24B1555CA750}"/>
              </a:ext>
            </a:extLst>
          </p:cNvPr>
          <p:cNvSpPr/>
          <p:nvPr userDrawn="1"/>
        </p:nvSpPr>
        <p:spPr>
          <a:xfrm>
            <a:off x="1152000" y="1152000"/>
            <a:ext cx="9889200" cy="57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E4749B74-3DAB-B34F-6EC4-835BECE7D1B4}"/>
              </a:ext>
            </a:extLst>
          </p:cNvPr>
          <p:cNvSpPr/>
          <p:nvPr userDrawn="1"/>
        </p:nvSpPr>
        <p:spPr>
          <a:xfrm>
            <a:off x="1753200" y="2592000"/>
            <a:ext cx="8686800" cy="3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1753200" y="1645937"/>
            <a:ext cx="8686800" cy="553998"/>
          </a:xfrm>
        </p:spPr>
        <p:txBody>
          <a:bodyPr/>
          <a:lstStyle/>
          <a:p>
            <a:r>
              <a:rPr lang="nl-NL"/>
              <a:t>Klik om stijl te bewerken</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3" name="Text Placeholder 11">
            <a:extLst>
              <a:ext uri="{FF2B5EF4-FFF2-40B4-BE49-F238E27FC236}">
                <a16:creationId xmlns:a16="http://schemas.microsoft.com/office/drawing/2014/main" id="{3FB1D2F7-CB4C-33E2-9817-4C032A15775C}"/>
              </a:ext>
            </a:extLst>
          </p:cNvPr>
          <p:cNvSpPr>
            <a:spLocks noGrp="1"/>
          </p:cNvSpPr>
          <p:nvPr>
            <p:ph type="body" sz="quarter" idx="13"/>
          </p:nvPr>
        </p:nvSpPr>
        <p:spPr>
          <a:xfrm>
            <a:off x="2232025" y="2992438"/>
            <a:ext cx="7720013" cy="2438400"/>
          </a:xfrm>
        </p:spPr>
        <p:txBody>
          <a:bodyPr/>
          <a:lstStyle/>
          <a:p>
            <a:pPr lvl="0"/>
            <a:r>
              <a:rPr lang="nl-NL"/>
              <a:t>Klikken om de tekststijl van het model te bewerken</a:t>
            </a:r>
          </a:p>
        </p:txBody>
      </p:sp>
    </p:spTree>
    <p:extLst>
      <p:ext uri="{BB962C8B-B14F-4D97-AF65-F5344CB8AC3E}">
        <p14:creationId xmlns:p14="http://schemas.microsoft.com/office/powerpoint/2010/main" val="2549494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1151999" y="1013474"/>
            <a:ext cx="9889200" cy="553998"/>
          </a:xfrm>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4564198" cy="3732637"/>
          </a:xfrm>
        </p:spPr>
        <p:txBody>
          <a:bodyPr/>
          <a:lstStyle>
            <a:lvl2pPr marL="432000" indent="-432000">
              <a:buFontTx/>
              <a:buBlip>
                <a:blip r:embed="rId2"/>
              </a:buBlip>
              <a:defRPr/>
            </a:lvl2pPr>
            <a:lvl3pPr marL="432000" indent="-432000">
              <a:buFontTx/>
              <a:buBlip>
                <a:blip r:embed="rId2"/>
              </a:buBlip>
              <a:defRPr/>
            </a:lvl3pPr>
            <a:lvl4pPr marL="432000" indent="-432000">
              <a:buFontTx/>
              <a:buBlip>
                <a:blip r:embed="rId2"/>
              </a:buBlip>
              <a:defRPr/>
            </a:lvl4pPr>
            <a:lvl5pPr marL="432000" indent="-432000">
              <a:buFontTx/>
              <a:buBlip>
                <a:blip r:embed="rId2"/>
              </a:buBlip>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7" name="Content Placeholder 2">
            <a:extLst>
              <a:ext uri="{FF2B5EF4-FFF2-40B4-BE49-F238E27FC236}">
                <a16:creationId xmlns:a16="http://schemas.microsoft.com/office/drawing/2014/main" id="{44FA0232-5512-1A65-E0F8-BD5BDB9456B1}"/>
              </a:ext>
            </a:extLst>
          </p:cNvPr>
          <p:cNvSpPr>
            <a:spLocks noGrp="1"/>
          </p:cNvSpPr>
          <p:nvPr>
            <p:ph idx="30"/>
          </p:nvPr>
        </p:nvSpPr>
        <p:spPr>
          <a:xfrm>
            <a:off x="6477001" y="1979182"/>
            <a:ext cx="4564198" cy="3732637"/>
          </a:xfrm>
        </p:spPr>
        <p:txBody>
          <a:bodyPr/>
          <a:lstStyle>
            <a:lvl2pPr marL="432000" indent="-432000">
              <a:buFontTx/>
              <a:buBlip>
                <a:blip r:embed="rId2"/>
              </a:buBlip>
              <a:defRPr/>
            </a:lvl2pPr>
            <a:lvl3pPr marL="432000" indent="-432000">
              <a:buFontTx/>
              <a:buBlip>
                <a:blip r:embed="rId2"/>
              </a:buBlip>
              <a:defRPr/>
            </a:lvl3pPr>
            <a:lvl4pPr marL="432000" indent="-432000">
              <a:buFontTx/>
              <a:buBlip>
                <a:blip r:embed="rId2"/>
              </a:buBlip>
              <a:defRPr/>
            </a:lvl4pPr>
            <a:lvl5pPr marL="432000" indent="-432000">
              <a:buFontTx/>
              <a:buBlip>
                <a:blip r:embed="rId2"/>
              </a:buBlip>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Picture 8">
            <a:extLst>
              <a:ext uri="{FF2B5EF4-FFF2-40B4-BE49-F238E27FC236}">
                <a16:creationId xmlns:a16="http://schemas.microsoft.com/office/drawing/2014/main" id="{5A9CA9D9-0532-6C80-5D2E-85B2FA8C37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1600" y="5075307"/>
            <a:ext cx="2991600" cy="1782693"/>
          </a:xfrm>
          <a:prstGeom prst="rect">
            <a:avLst/>
          </a:prstGeom>
        </p:spPr>
      </p:pic>
    </p:spTree>
    <p:extLst>
      <p:ext uri="{BB962C8B-B14F-4D97-AF65-F5344CB8AC3E}">
        <p14:creationId xmlns:p14="http://schemas.microsoft.com/office/powerpoint/2010/main" val="75884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4">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E93D44-BC14-FAFE-65E4-EB249AA14F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6400" y="2572338"/>
            <a:ext cx="4906800" cy="4285662"/>
          </a:xfrm>
          <a:prstGeom prst="rect">
            <a:avLst/>
          </a:prstGeom>
        </p:spPr>
      </p:pic>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6531500" cy="3732637"/>
          </a:xfrm>
        </p:spPr>
        <p:txBody>
          <a:bodyPr/>
          <a:lstStyle>
            <a:lvl2pPr marL="432000" indent="-432000">
              <a:buFontTx/>
              <a:buBlip>
                <a:blip r:embed="rId3"/>
              </a:buBlip>
              <a:defRPr/>
            </a:lvl2pPr>
            <a:lvl3pPr marL="432000" indent="-432000">
              <a:buFontTx/>
              <a:buBlip>
                <a:blip r:embed="rId3"/>
              </a:buBlip>
              <a:defRPr/>
            </a:lvl3pPr>
            <a:lvl4pPr marL="432000" indent="-432000">
              <a:buFontTx/>
              <a:buBlip>
                <a:blip r:embed="rId3"/>
              </a:buBlip>
              <a:defRPr/>
            </a:lvl4pPr>
            <a:lvl5pPr marL="432000" indent="-432000">
              <a:buFontTx/>
              <a:buBlip>
                <a:blip r:embed="rId3"/>
              </a:buBlip>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Tree>
    <p:extLst>
      <p:ext uri="{BB962C8B-B14F-4D97-AF65-F5344CB8AC3E}">
        <p14:creationId xmlns:p14="http://schemas.microsoft.com/office/powerpoint/2010/main" val="2962611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5">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lvl1pPr>
              <a:defRPr>
                <a:solidFill>
                  <a:schemeClr val="accent3"/>
                </a:solidFill>
              </a:defRPr>
            </a:lvl1pPr>
          </a:lstStyle>
          <a:p>
            <a:fld id="{1E8F4B33-A93D-4D76-952A-FE3B1B2CDB8E}" type="slidenum">
              <a:rPr lang="nl-NL" smtClean="0"/>
              <a:pPr/>
              <a:t>‹nr.›</a:t>
            </a:fld>
            <a:endParaRPr lang="nl-NL"/>
          </a:p>
        </p:txBody>
      </p:sp>
      <p:grpSp>
        <p:nvGrpSpPr>
          <p:cNvPr id="38" name="Group 37">
            <a:extLst>
              <a:ext uri="{FF2B5EF4-FFF2-40B4-BE49-F238E27FC236}">
                <a16:creationId xmlns:a16="http://schemas.microsoft.com/office/drawing/2014/main" id="{185885F8-8873-5834-D10C-995BB9187F12}"/>
              </a:ext>
            </a:extLst>
          </p:cNvPr>
          <p:cNvGrpSpPr>
            <a:grpSpLocks noChangeAspect="1"/>
          </p:cNvGrpSpPr>
          <p:nvPr userDrawn="1"/>
        </p:nvGrpSpPr>
        <p:grpSpPr>
          <a:xfrm>
            <a:off x="11341082" y="475200"/>
            <a:ext cx="531718" cy="216000"/>
            <a:chOff x="2936875" y="474663"/>
            <a:chExt cx="7491413" cy="3043237"/>
          </a:xfrm>
          <a:solidFill>
            <a:schemeClr val="bg1"/>
          </a:solidFill>
        </p:grpSpPr>
        <p:sp>
          <p:nvSpPr>
            <p:cNvPr id="39" name="Freeform: Shape 38">
              <a:extLst>
                <a:ext uri="{FF2B5EF4-FFF2-40B4-BE49-F238E27FC236}">
                  <a16:creationId xmlns:a16="http://schemas.microsoft.com/office/drawing/2014/main" id="{85716736-7053-A39E-15A2-6C21CBD6DB9A}"/>
                </a:ext>
              </a:extLst>
            </p:cNvPr>
            <p:cNvSpPr>
              <a:spLocks/>
            </p:cNvSpPr>
            <p:nvPr userDrawn="1"/>
          </p:nvSpPr>
          <p:spPr bwMode="auto">
            <a:xfrm>
              <a:off x="9773206" y="2789793"/>
              <a:ext cx="654527" cy="654527"/>
            </a:xfrm>
            <a:custGeom>
              <a:avLst/>
              <a:gdLst>
                <a:gd name="connsiteX0" fmla="*/ 115333 w 654527"/>
                <a:gd name="connsiteY0" fmla="*/ 143907 h 654527"/>
                <a:gd name="connsiteX1" fmla="*/ 115333 w 654527"/>
                <a:gd name="connsiteY1" fmla="*/ 192179 h 654527"/>
                <a:gd name="connsiteX2" fmla="*/ 115995 w 654527"/>
                <a:gd name="connsiteY2" fmla="*/ 192179 h 654527"/>
                <a:gd name="connsiteX3" fmla="*/ 133877 w 654527"/>
                <a:gd name="connsiteY3" fmla="*/ 204412 h 654527"/>
                <a:gd name="connsiteX4" fmla="*/ 217656 w 654527"/>
                <a:gd name="connsiteY4" fmla="*/ 387581 h 654527"/>
                <a:gd name="connsiteX5" fmla="*/ 287858 w 654527"/>
                <a:gd name="connsiteY5" fmla="*/ 440482 h 654527"/>
                <a:gd name="connsiteX6" fmla="*/ 302098 w 654527"/>
                <a:gd name="connsiteY6" fmla="*/ 439490 h 654527"/>
                <a:gd name="connsiteX7" fmla="*/ 302098 w 654527"/>
                <a:gd name="connsiteY7" fmla="*/ 583644 h 654527"/>
                <a:gd name="connsiteX8" fmla="*/ 353756 w 654527"/>
                <a:gd name="connsiteY8" fmla="*/ 583644 h 654527"/>
                <a:gd name="connsiteX9" fmla="*/ 353756 w 654527"/>
                <a:gd name="connsiteY9" fmla="*/ 439490 h 654527"/>
                <a:gd name="connsiteX10" fmla="*/ 366671 w 654527"/>
                <a:gd name="connsiteY10" fmla="*/ 440482 h 654527"/>
                <a:gd name="connsiteX11" fmla="*/ 436873 w 654527"/>
                <a:gd name="connsiteY11" fmla="*/ 387581 h 654527"/>
                <a:gd name="connsiteX12" fmla="*/ 520652 w 654527"/>
                <a:gd name="connsiteY12" fmla="*/ 204412 h 654527"/>
                <a:gd name="connsiteX13" fmla="*/ 538534 w 654527"/>
                <a:gd name="connsiteY13" fmla="*/ 192179 h 654527"/>
                <a:gd name="connsiteX14" fmla="*/ 539196 w 654527"/>
                <a:gd name="connsiteY14" fmla="*/ 192179 h 654527"/>
                <a:gd name="connsiteX15" fmla="*/ 539196 w 654527"/>
                <a:gd name="connsiteY15" fmla="*/ 143907 h 654527"/>
                <a:gd name="connsiteX16" fmla="*/ 470649 w 654527"/>
                <a:gd name="connsiteY16" fmla="*/ 196808 h 654527"/>
                <a:gd name="connsiteX17" fmla="*/ 386870 w 654527"/>
                <a:gd name="connsiteY17" fmla="*/ 379976 h 654527"/>
                <a:gd name="connsiteX18" fmla="*/ 368657 w 654527"/>
                <a:gd name="connsiteY18" fmla="*/ 391879 h 654527"/>
                <a:gd name="connsiteX19" fmla="*/ 353756 w 654527"/>
                <a:gd name="connsiteY19" fmla="*/ 383944 h 654527"/>
                <a:gd name="connsiteX20" fmla="*/ 353756 w 654527"/>
                <a:gd name="connsiteY20" fmla="*/ 377662 h 654527"/>
                <a:gd name="connsiteX21" fmla="*/ 353756 w 654527"/>
                <a:gd name="connsiteY21" fmla="*/ 148867 h 654527"/>
                <a:gd name="connsiteX22" fmla="*/ 351438 w 654527"/>
                <a:gd name="connsiteY22" fmla="*/ 148867 h 654527"/>
                <a:gd name="connsiteX23" fmla="*/ 303091 w 654527"/>
                <a:gd name="connsiteY23" fmla="*/ 148867 h 654527"/>
                <a:gd name="connsiteX24" fmla="*/ 302098 w 654527"/>
                <a:gd name="connsiteY24" fmla="*/ 148867 h 654527"/>
                <a:gd name="connsiteX25" fmla="*/ 300773 w 654527"/>
                <a:gd name="connsiteY25" fmla="*/ 148867 h 654527"/>
                <a:gd name="connsiteX26" fmla="*/ 300773 w 654527"/>
                <a:gd name="connsiteY26" fmla="*/ 377662 h 654527"/>
                <a:gd name="connsiteX27" fmla="*/ 301435 w 654527"/>
                <a:gd name="connsiteY27" fmla="*/ 383283 h 654527"/>
                <a:gd name="connsiteX28" fmla="*/ 286203 w 654527"/>
                <a:gd name="connsiteY28" fmla="*/ 391879 h 654527"/>
                <a:gd name="connsiteX29" fmla="*/ 267990 w 654527"/>
                <a:gd name="connsiteY29" fmla="*/ 379976 h 654527"/>
                <a:gd name="connsiteX30" fmla="*/ 184211 w 654527"/>
                <a:gd name="connsiteY30" fmla="*/ 196808 h 654527"/>
                <a:gd name="connsiteX31" fmla="*/ 115333 w 654527"/>
                <a:gd name="connsiteY31" fmla="*/ 143907 h 654527"/>
                <a:gd name="connsiteX32" fmla="*/ 349736 w 654527"/>
                <a:gd name="connsiteY32" fmla="*/ 766 h 654527"/>
                <a:gd name="connsiteX33" fmla="*/ 528377 w 654527"/>
                <a:gd name="connsiteY33" fmla="*/ 69163 h 654527"/>
                <a:gd name="connsiteX34" fmla="*/ 585365 w 654527"/>
                <a:gd name="connsiteY34" fmla="*/ 528377 h 654527"/>
                <a:gd name="connsiteX35" fmla="*/ 126151 w 654527"/>
                <a:gd name="connsiteY35" fmla="*/ 585364 h 654527"/>
                <a:gd name="connsiteX36" fmla="*/ 69163 w 654527"/>
                <a:gd name="connsiteY36" fmla="*/ 126151 h 654527"/>
                <a:gd name="connsiteX37" fmla="*/ 349736 w 654527"/>
                <a:gd name="connsiteY37" fmla="*/ 766 h 6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4527" h="654527">
                  <a:moveTo>
                    <a:pt x="115333" y="143907"/>
                  </a:moveTo>
                  <a:cubicBezTo>
                    <a:pt x="115333" y="192179"/>
                    <a:pt x="115333" y="192179"/>
                    <a:pt x="115333" y="192179"/>
                  </a:cubicBezTo>
                  <a:cubicBezTo>
                    <a:pt x="115664" y="192179"/>
                    <a:pt x="115664" y="192179"/>
                    <a:pt x="115995" y="192179"/>
                  </a:cubicBezTo>
                  <a:cubicBezTo>
                    <a:pt x="124936" y="192179"/>
                    <a:pt x="129903" y="196147"/>
                    <a:pt x="133877" y="204412"/>
                  </a:cubicBezTo>
                  <a:cubicBezTo>
                    <a:pt x="217656" y="387581"/>
                    <a:pt x="217656" y="387581"/>
                    <a:pt x="217656" y="387581"/>
                  </a:cubicBezTo>
                  <a:cubicBezTo>
                    <a:pt x="229577" y="420313"/>
                    <a:pt x="247790" y="440482"/>
                    <a:pt x="287858" y="440482"/>
                  </a:cubicBezTo>
                  <a:cubicBezTo>
                    <a:pt x="292826" y="440482"/>
                    <a:pt x="297462" y="440151"/>
                    <a:pt x="302098" y="439490"/>
                  </a:cubicBezTo>
                  <a:cubicBezTo>
                    <a:pt x="302098" y="583644"/>
                    <a:pt x="302098" y="583644"/>
                    <a:pt x="302098" y="583644"/>
                  </a:cubicBezTo>
                  <a:cubicBezTo>
                    <a:pt x="353756" y="583644"/>
                    <a:pt x="353756" y="583644"/>
                    <a:pt x="353756" y="583644"/>
                  </a:cubicBezTo>
                  <a:cubicBezTo>
                    <a:pt x="353756" y="439490"/>
                    <a:pt x="353756" y="439490"/>
                    <a:pt x="353756" y="439490"/>
                  </a:cubicBezTo>
                  <a:cubicBezTo>
                    <a:pt x="358061" y="440151"/>
                    <a:pt x="362035" y="440482"/>
                    <a:pt x="366671" y="440482"/>
                  </a:cubicBezTo>
                  <a:cubicBezTo>
                    <a:pt x="406739" y="440482"/>
                    <a:pt x="424952" y="420313"/>
                    <a:pt x="436873" y="387581"/>
                  </a:cubicBezTo>
                  <a:cubicBezTo>
                    <a:pt x="520652" y="204412"/>
                    <a:pt x="520652" y="204412"/>
                    <a:pt x="520652" y="204412"/>
                  </a:cubicBezTo>
                  <a:cubicBezTo>
                    <a:pt x="524626" y="196147"/>
                    <a:pt x="529593" y="192179"/>
                    <a:pt x="538534" y="192179"/>
                  </a:cubicBezTo>
                  <a:cubicBezTo>
                    <a:pt x="538865" y="192179"/>
                    <a:pt x="539196" y="192179"/>
                    <a:pt x="539196" y="192179"/>
                  </a:cubicBezTo>
                  <a:cubicBezTo>
                    <a:pt x="539196" y="143907"/>
                    <a:pt x="539196" y="143907"/>
                    <a:pt x="539196" y="143907"/>
                  </a:cubicBezTo>
                  <a:cubicBezTo>
                    <a:pt x="500121" y="144238"/>
                    <a:pt x="482239" y="164406"/>
                    <a:pt x="470649" y="196808"/>
                  </a:cubicBezTo>
                  <a:cubicBezTo>
                    <a:pt x="386870" y="379976"/>
                    <a:pt x="386870" y="379976"/>
                    <a:pt x="386870" y="379976"/>
                  </a:cubicBezTo>
                  <a:cubicBezTo>
                    <a:pt x="383228" y="386589"/>
                    <a:pt x="377929" y="391879"/>
                    <a:pt x="368657" y="391879"/>
                  </a:cubicBezTo>
                  <a:cubicBezTo>
                    <a:pt x="361372" y="391879"/>
                    <a:pt x="356405" y="388903"/>
                    <a:pt x="353756" y="383944"/>
                  </a:cubicBezTo>
                  <a:cubicBezTo>
                    <a:pt x="353756" y="377662"/>
                    <a:pt x="353756" y="377662"/>
                    <a:pt x="353756" y="377662"/>
                  </a:cubicBezTo>
                  <a:cubicBezTo>
                    <a:pt x="353756" y="148867"/>
                    <a:pt x="353756" y="148867"/>
                    <a:pt x="353756" y="148867"/>
                  </a:cubicBezTo>
                  <a:cubicBezTo>
                    <a:pt x="351438" y="148867"/>
                    <a:pt x="351438" y="148867"/>
                    <a:pt x="351438" y="148867"/>
                  </a:cubicBezTo>
                  <a:cubicBezTo>
                    <a:pt x="303091" y="148867"/>
                    <a:pt x="303091" y="148867"/>
                    <a:pt x="303091" y="148867"/>
                  </a:cubicBezTo>
                  <a:cubicBezTo>
                    <a:pt x="302098" y="148867"/>
                    <a:pt x="302098" y="148867"/>
                    <a:pt x="302098" y="148867"/>
                  </a:cubicBezTo>
                  <a:cubicBezTo>
                    <a:pt x="300773" y="148867"/>
                    <a:pt x="300773" y="148867"/>
                    <a:pt x="300773" y="148867"/>
                  </a:cubicBezTo>
                  <a:cubicBezTo>
                    <a:pt x="300773" y="377662"/>
                    <a:pt x="300773" y="377662"/>
                    <a:pt x="300773" y="377662"/>
                  </a:cubicBezTo>
                  <a:cubicBezTo>
                    <a:pt x="300773" y="379646"/>
                    <a:pt x="301104" y="381630"/>
                    <a:pt x="301435" y="383283"/>
                  </a:cubicBezTo>
                  <a:cubicBezTo>
                    <a:pt x="298786" y="388573"/>
                    <a:pt x="293488" y="391879"/>
                    <a:pt x="286203" y="391879"/>
                  </a:cubicBezTo>
                  <a:cubicBezTo>
                    <a:pt x="276931" y="391879"/>
                    <a:pt x="271301" y="386589"/>
                    <a:pt x="267990" y="379976"/>
                  </a:cubicBezTo>
                  <a:cubicBezTo>
                    <a:pt x="184211" y="196808"/>
                    <a:pt x="184211" y="196808"/>
                    <a:pt x="184211" y="196808"/>
                  </a:cubicBezTo>
                  <a:cubicBezTo>
                    <a:pt x="172290" y="164406"/>
                    <a:pt x="154739" y="144238"/>
                    <a:pt x="115333" y="143907"/>
                  </a:cubicBezTo>
                  <a:close/>
                  <a:moveTo>
                    <a:pt x="349736" y="766"/>
                  </a:moveTo>
                  <a:cubicBezTo>
                    <a:pt x="412626" y="5068"/>
                    <a:pt x="474951" y="27541"/>
                    <a:pt x="528377" y="69163"/>
                  </a:cubicBezTo>
                  <a:cubicBezTo>
                    <a:pt x="671177" y="180156"/>
                    <a:pt x="696358" y="385908"/>
                    <a:pt x="585365" y="528377"/>
                  </a:cubicBezTo>
                  <a:cubicBezTo>
                    <a:pt x="474371" y="671177"/>
                    <a:pt x="268620" y="696357"/>
                    <a:pt x="126151" y="585364"/>
                  </a:cubicBezTo>
                  <a:cubicBezTo>
                    <a:pt x="-16649" y="474371"/>
                    <a:pt x="-41830" y="268620"/>
                    <a:pt x="69163" y="126151"/>
                  </a:cubicBezTo>
                  <a:cubicBezTo>
                    <a:pt x="138534" y="36901"/>
                    <a:pt x="244920" y="-6404"/>
                    <a:pt x="349736"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40" name="Freeform 14">
              <a:extLst>
                <a:ext uri="{FF2B5EF4-FFF2-40B4-BE49-F238E27FC236}">
                  <a16:creationId xmlns:a16="http://schemas.microsoft.com/office/drawing/2014/main" id="{1E3DACD6-497D-A89F-A756-44344AE7625C}"/>
                </a:ext>
              </a:extLst>
            </p:cNvPr>
            <p:cNvSpPr>
              <a:spLocks/>
            </p:cNvSpPr>
            <p:nvPr userDrawn="1"/>
          </p:nvSpPr>
          <p:spPr bwMode="auto">
            <a:xfrm>
              <a:off x="2936875" y="474663"/>
              <a:ext cx="3122613" cy="3043237"/>
            </a:xfrm>
            <a:custGeom>
              <a:avLst/>
              <a:gdLst>
                <a:gd name="T0" fmla="*/ 1550 w 9430"/>
                <a:gd name="T1" fmla="*/ 9023 h 9181"/>
                <a:gd name="T2" fmla="*/ 0 w 9430"/>
                <a:gd name="T3" fmla="*/ 9023 h 9181"/>
                <a:gd name="T4" fmla="*/ 0 w 9430"/>
                <a:gd name="T5" fmla="*/ 1930 h 9181"/>
                <a:gd name="T6" fmla="*/ 2036 w 9430"/>
                <a:gd name="T7" fmla="*/ 0 h 9181"/>
                <a:gd name="T8" fmla="*/ 4190 w 9430"/>
                <a:gd name="T9" fmla="*/ 1641 h 9181"/>
                <a:gd name="T10" fmla="*/ 6777 w 9430"/>
                <a:gd name="T11" fmla="*/ 7302 h 9181"/>
                <a:gd name="T12" fmla="*/ 7342 w 9430"/>
                <a:gd name="T13" fmla="*/ 7670 h 9181"/>
                <a:gd name="T14" fmla="*/ 7867 w 9430"/>
                <a:gd name="T15" fmla="*/ 7171 h 9181"/>
                <a:gd name="T16" fmla="*/ 7867 w 9430"/>
                <a:gd name="T17" fmla="*/ 157 h 9181"/>
                <a:gd name="T18" fmla="*/ 9430 w 9430"/>
                <a:gd name="T19" fmla="*/ 157 h 9181"/>
                <a:gd name="T20" fmla="*/ 9430 w 9430"/>
                <a:gd name="T21" fmla="*/ 7237 h 9181"/>
                <a:gd name="T22" fmla="*/ 7395 w 9430"/>
                <a:gd name="T23" fmla="*/ 9181 h 9181"/>
                <a:gd name="T24" fmla="*/ 5227 w 9430"/>
                <a:gd name="T25" fmla="*/ 7539 h 9181"/>
                <a:gd name="T26" fmla="*/ 2640 w 9430"/>
                <a:gd name="T27" fmla="*/ 1878 h 9181"/>
                <a:gd name="T28" fmla="*/ 2088 w 9430"/>
                <a:gd name="T29" fmla="*/ 1497 h 9181"/>
                <a:gd name="T30" fmla="*/ 1550 w 9430"/>
                <a:gd name="T31" fmla="*/ 2009 h 9181"/>
                <a:gd name="T32" fmla="*/ 1550 w 9430"/>
                <a:gd name="T33" fmla="*/ 9023 h 9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0" h="9181">
                  <a:moveTo>
                    <a:pt x="1550" y="9023"/>
                  </a:moveTo>
                  <a:cubicBezTo>
                    <a:pt x="0" y="9023"/>
                    <a:pt x="0" y="9023"/>
                    <a:pt x="0" y="9023"/>
                  </a:cubicBezTo>
                  <a:cubicBezTo>
                    <a:pt x="0" y="1930"/>
                    <a:pt x="0" y="1930"/>
                    <a:pt x="0" y="1930"/>
                  </a:cubicBezTo>
                  <a:cubicBezTo>
                    <a:pt x="0" y="775"/>
                    <a:pt x="657" y="0"/>
                    <a:pt x="2036" y="0"/>
                  </a:cubicBezTo>
                  <a:cubicBezTo>
                    <a:pt x="3270" y="0"/>
                    <a:pt x="3822" y="630"/>
                    <a:pt x="4190" y="1641"/>
                  </a:cubicBezTo>
                  <a:cubicBezTo>
                    <a:pt x="6777" y="7302"/>
                    <a:pt x="6777" y="7302"/>
                    <a:pt x="6777" y="7302"/>
                  </a:cubicBezTo>
                  <a:cubicBezTo>
                    <a:pt x="6882" y="7512"/>
                    <a:pt x="7053" y="7670"/>
                    <a:pt x="7342" y="7670"/>
                  </a:cubicBezTo>
                  <a:cubicBezTo>
                    <a:pt x="7670" y="7670"/>
                    <a:pt x="7867" y="7473"/>
                    <a:pt x="7867" y="7171"/>
                  </a:cubicBezTo>
                  <a:cubicBezTo>
                    <a:pt x="7867" y="157"/>
                    <a:pt x="7867" y="157"/>
                    <a:pt x="7867" y="157"/>
                  </a:cubicBezTo>
                  <a:cubicBezTo>
                    <a:pt x="9430" y="157"/>
                    <a:pt x="9430" y="157"/>
                    <a:pt x="9430" y="157"/>
                  </a:cubicBezTo>
                  <a:cubicBezTo>
                    <a:pt x="9430" y="7237"/>
                    <a:pt x="9430" y="7237"/>
                    <a:pt x="9430" y="7237"/>
                  </a:cubicBezTo>
                  <a:cubicBezTo>
                    <a:pt x="9430" y="8406"/>
                    <a:pt x="8760" y="9181"/>
                    <a:pt x="7395" y="9181"/>
                  </a:cubicBezTo>
                  <a:cubicBezTo>
                    <a:pt x="6160" y="9181"/>
                    <a:pt x="5595" y="8550"/>
                    <a:pt x="5227" y="7539"/>
                  </a:cubicBezTo>
                  <a:cubicBezTo>
                    <a:pt x="2640" y="1878"/>
                    <a:pt x="2640" y="1878"/>
                    <a:pt x="2640" y="1878"/>
                  </a:cubicBezTo>
                  <a:cubicBezTo>
                    <a:pt x="2522" y="1615"/>
                    <a:pt x="2364" y="1497"/>
                    <a:pt x="2088" y="1497"/>
                  </a:cubicBezTo>
                  <a:cubicBezTo>
                    <a:pt x="1734" y="1497"/>
                    <a:pt x="1550" y="1694"/>
                    <a:pt x="1550" y="2009"/>
                  </a:cubicBezTo>
                  <a:lnTo>
                    <a:pt x="1550" y="90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Rectangle 15">
              <a:extLst>
                <a:ext uri="{FF2B5EF4-FFF2-40B4-BE49-F238E27FC236}">
                  <a16:creationId xmlns:a16="http://schemas.microsoft.com/office/drawing/2014/main" id="{E23B5213-C3CF-1CAF-8B28-1B78196B1149}"/>
                </a:ext>
              </a:extLst>
            </p:cNvPr>
            <p:cNvSpPr>
              <a:spLocks noChangeArrowheads="1"/>
            </p:cNvSpPr>
            <p:nvPr userDrawn="1"/>
          </p:nvSpPr>
          <p:spPr bwMode="auto">
            <a:xfrm>
              <a:off x="6764338" y="527050"/>
              <a:ext cx="514350" cy="2938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16">
              <a:extLst>
                <a:ext uri="{FF2B5EF4-FFF2-40B4-BE49-F238E27FC236}">
                  <a16:creationId xmlns:a16="http://schemas.microsoft.com/office/drawing/2014/main" id="{A002FE7F-9FC1-EDD3-72C9-C0D4AA946DDE}"/>
                </a:ext>
              </a:extLst>
            </p:cNvPr>
            <p:cNvSpPr>
              <a:spLocks/>
            </p:cNvSpPr>
            <p:nvPr userDrawn="1"/>
          </p:nvSpPr>
          <p:spPr bwMode="auto">
            <a:xfrm>
              <a:off x="7978775" y="527050"/>
              <a:ext cx="2449513" cy="2938462"/>
            </a:xfrm>
            <a:custGeom>
              <a:avLst/>
              <a:gdLst>
                <a:gd name="T0" fmla="*/ 4545 w 7395"/>
                <a:gd name="T1" fmla="*/ 0 h 8866"/>
                <a:gd name="T2" fmla="*/ 7395 w 7395"/>
                <a:gd name="T3" fmla="*/ 2653 h 8866"/>
                <a:gd name="T4" fmla="*/ 4545 w 7395"/>
                <a:gd name="T5" fmla="*/ 5438 h 8866"/>
                <a:gd name="T6" fmla="*/ 1786 w 7395"/>
                <a:gd name="T7" fmla="*/ 5438 h 8866"/>
                <a:gd name="T8" fmla="*/ 1563 w 7395"/>
                <a:gd name="T9" fmla="*/ 5661 h 8866"/>
                <a:gd name="T10" fmla="*/ 1563 w 7395"/>
                <a:gd name="T11" fmla="*/ 8866 h 8866"/>
                <a:gd name="T12" fmla="*/ 13 w 7395"/>
                <a:gd name="T13" fmla="*/ 8866 h 8866"/>
                <a:gd name="T14" fmla="*/ 13 w 7395"/>
                <a:gd name="T15" fmla="*/ 5359 h 8866"/>
                <a:gd name="T16" fmla="*/ 1405 w 7395"/>
                <a:gd name="T17" fmla="*/ 3954 h 8866"/>
                <a:gd name="T18" fmla="*/ 4597 w 7395"/>
                <a:gd name="T19" fmla="*/ 3954 h 8866"/>
                <a:gd name="T20" fmla="*/ 5832 w 7395"/>
                <a:gd name="T21" fmla="*/ 2732 h 8866"/>
                <a:gd name="T22" fmla="*/ 4610 w 7395"/>
                <a:gd name="T23" fmla="*/ 1550 h 8866"/>
                <a:gd name="T24" fmla="*/ 0 w 7395"/>
                <a:gd name="T25" fmla="*/ 1550 h 8866"/>
                <a:gd name="T26" fmla="*/ 0 w 7395"/>
                <a:gd name="T27" fmla="*/ 0 h 8866"/>
                <a:gd name="T28" fmla="*/ 4545 w 7395"/>
                <a:gd name="T29" fmla="*/ 0 h 8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95" h="8866">
                  <a:moveTo>
                    <a:pt x="4545" y="0"/>
                  </a:moveTo>
                  <a:cubicBezTo>
                    <a:pt x="6541" y="0"/>
                    <a:pt x="7395" y="1235"/>
                    <a:pt x="7395" y="2653"/>
                  </a:cubicBezTo>
                  <a:cubicBezTo>
                    <a:pt x="7395" y="3993"/>
                    <a:pt x="6620" y="5438"/>
                    <a:pt x="4545" y="5438"/>
                  </a:cubicBezTo>
                  <a:cubicBezTo>
                    <a:pt x="1786" y="5438"/>
                    <a:pt x="1786" y="5438"/>
                    <a:pt x="1786" y="5438"/>
                  </a:cubicBezTo>
                  <a:cubicBezTo>
                    <a:pt x="1642" y="5438"/>
                    <a:pt x="1563" y="5504"/>
                    <a:pt x="1563" y="5661"/>
                  </a:cubicBezTo>
                  <a:cubicBezTo>
                    <a:pt x="1563" y="8866"/>
                    <a:pt x="1563" y="8866"/>
                    <a:pt x="1563" y="8866"/>
                  </a:cubicBezTo>
                  <a:cubicBezTo>
                    <a:pt x="13" y="8866"/>
                    <a:pt x="13" y="8866"/>
                    <a:pt x="13" y="8866"/>
                  </a:cubicBezTo>
                  <a:cubicBezTo>
                    <a:pt x="13" y="5359"/>
                    <a:pt x="13" y="5359"/>
                    <a:pt x="13" y="5359"/>
                  </a:cubicBezTo>
                  <a:cubicBezTo>
                    <a:pt x="13" y="4361"/>
                    <a:pt x="434" y="3954"/>
                    <a:pt x="1405" y="3954"/>
                  </a:cubicBezTo>
                  <a:cubicBezTo>
                    <a:pt x="4597" y="3954"/>
                    <a:pt x="4597" y="3954"/>
                    <a:pt x="4597" y="3954"/>
                  </a:cubicBezTo>
                  <a:cubicBezTo>
                    <a:pt x="5477" y="3954"/>
                    <a:pt x="5832" y="3350"/>
                    <a:pt x="5832" y="2732"/>
                  </a:cubicBezTo>
                  <a:cubicBezTo>
                    <a:pt x="5832" y="2089"/>
                    <a:pt x="5451" y="1550"/>
                    <a:pt x="4610" y="1550"/>
                  </a:cubicBezTo>
                  <a:cubicBezTo>
                    <a:pt x="0" y="1550"/>
                    <a:pt x="0" y="1550"/>
                    <a:pt x="0" y="1550"/>
                  </a:cubicBezTo>
                  <a:cubicBezTo>
                    <a:pt x="0" y="0"/>
                    <a:pt x="0" y="0"/>
                    <a:pt x="0" y="0"/>
                  </a:cubicBezTo>
                  <a:lnTo>
                    <a:pt x="4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9" name="Content Placeholder 2">
            <a:extLst>
              <a:ext uri="{FF2B5EF4-FFF2-40B4-BE49-F238E27FC236}">
                <a16:creationId xmlns:a16="http://schemas.microsoft.com/office/drawing/2014/main" id="{625C4281-89E7-088E-FDC6-468F3C9450DB}"/>
              </a:ext>
            </a:extLst>
          </p:cNvPr>
          <p:cNvSpPr>
            <a:spLocks noGrp="1"/>
          </p:cNvSpPr>
          <p:nvPr>
            <p:ph idx="32"/>
          </p:nvPr>
        </p:nvSpPr>
        <p:spPr>
          <a:xfrm>
            <a:off x="6478199" y="1979182"/>
            <a:ext cx="4563000" cy="3732637"/>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3" name="Title 1">
            <a:extLst>
              <a:ext uri="{FF2B5EF4-FFF2-40B4-BE49-F238E27FC236}">
                <a16:creationId xmlns:a16="http://schemas.microsoft.com/office/drawing/2014/main" id="{87BA4DB0-596F-643E-B678-A7D0BA63D054}"/>
              </a:ext>
            </a:extLst>
          </p:cNvPr>
          <p:cNvSpPr>
            <a:spLocks noGrp="1"/>
          </p:cNvSpPr>
          <p:nvPr>
            <p:ph type="title"/>
          </p:nvPr>
        </p:nvSpPr>
        <p:spPr>
          <a:xfrm>
            <a:off x="1151999" y="1979181"/>
            <a:ext cx="4564198" cy="3732637"/>
          </a:xfrm>
        </p:spPr>
        <p:txBody>
          <a:bodyPr anchor="ctr" anchorCtr="0"/>
          <a:lstStyle>
            <a:lvl1pPr algn="ctr">
              <a:defRPr>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3096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blad B">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23046B-2CAC-F0F1-1301-E66585F4D1F5}"/>
              </a:ext>
            </a:extLst>
          </p:cNvPr>
          <p:cNvSpPr/>
          <p:nvPr userDrawn="1"/>
        </p:nvSpPr>
        <p:spPr>
          <a:xfrm>
            <a:off x="0" y="3429000"/>
            <a:ext cx="651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6DE74654-0BB6-17C1-3441-3BA941A61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43417"/>
            <a:ext cx="3150000" cy="2514583"/>
          </a:xfrm>
          <a:prstGeom prst="rect">
            <a:avLst/>
          </a:prstGeom>
        </p:spPr>
      </p:pic>
      <p:pic>
        <p:nvPicPr>
          <p:cNvPr id="10" name="Picture 9">
            <a:extLst>
              <a:ext uri="{FF2B5EF4-FFF2-40B4-BE49-F238E27FC236}">
                <a16:creationId xmlns:a16="http://schemas.microsoft.com/office/drawing/2014/main" id="{FD38BDB1-8619-CF7C-630B-6E210B477B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000" y="1152001"/>
            <a:ext cx="1249200" cy="887329"/>
          </a:xfrm>
          <a:prstGeom prst="rect">
            <a:avLst/>
          </a:prstGeom>
        </p:spPr>
      </p:pic>
      <p:sp>
        <p:nvSpPr>
          <p:cNvPr id="12" name="Picture Placeholder 11">
            <a:extLst>
              <a:ext uri="{FF2B5EF4-FFF2-40B4-BE49-F238E27FC236}">
                <a16:creationId xmlns:a16="http://schemas.microsoft.com/office/drawing/2014/main" id="{69F30676-46E3-D83C-ACB0-2328641A707C}"/>
              </a:ext>
            </a:extLst>
          </p:cNvPr>
          <p:cNvSpPr>
            <a:spLocks noGrp="1"/>
          </p:cNvSpPr>
          <p:nvPr>
            <p:ph type="pic" sz="quarter" idx="10"/>
          </p:nvPr>
        </p:nvSpPr>
        <p:spPr>
          <a:xfrm>
            <a:off x="6477000" y="0"/>
            <a:ext cx="5716200" cy="6858000"/>
          </a:xfrm>
          <a:solidFill>
            <a:schemeClr val="bg1">
              <a:lumMod val="95000"/>
            </a:schemeClr>
          </a:solidFill>
        </p:spPr>
        <p:txBody>
          <a:bodyPr tIns="72000">
            <a:normAutofit/>
          </a:bodyPr>
          <a:lstStyle>
            <a:lvl1pPr algn="ctr">
              <a:defRPr sz="1200"/>
            </a:lvl1pPr>
          </a:lstStyle>
          <a:p>
            <a:r>
              <a:rPr lang="nl-NL"/>
              <a:t>Klik op het pictogram als u een afbeelding wilt toevoegen</a:t>
            </a:r>
          </a:p>
        </p:txBody>
      </p:sp>
      <p:sp>
        <p:nvSpPr>
          <p:cNvPr id="2" name="Title 1">
            <a:extLst>
              <a:ext uri="{FF2B5EF4-FFF2-40B4-BE49-F238E27FC236}">
                <a16:creationId xmlns:a16="http://schemas.microsoft.com/office/drawing/2014/main" id="{8B8D3038-D4FA-66C4-384F-02FF5074BE66}"/>
              </a:ext>
            </a:extLst>
          </p:cNvPr>
          <p:cNvSpPr>
            <a:spLocks noGrp="1"/>
          </p:cNvSpPr>
          <p:nvPr>
            <p:ph type="ctrTitle"/>
          </p:nvPr>
        </p:nvSpPr>
        <p:spPr>
          <a:xfrm>
            <a:off x="1152000" y="4288752"/>
            <a:ext cx="5040000" cy="1661993"/>
          </a:xfrm>
        </p:spPr>
        <p:txBody>
          <a:bodyPr anchor="ctr" anchorCtr="0">
            <a:noAutofit/>
          </a:bodyPr>
          <a:lstStyle>
            <a:lvl1pPr algn="l">
              <a:defRPr sz="4500" b="0">
                <a:solidFill>
                  <a:schemeClr val="tx1"/>
                </a:solidFill>
              </a:defRPr>
            </a:lvl1pPr>
          </a:lstStyle>
          <a:p>
            <a:r>
              <a:rPr lang="nl-NL"/>
              <a:t>Klik om stijl te bewerken</a:t>
            </a:r>
            <a:endParaRPr lang="nl-NL" dirty="0"/>
          </a:p>
        </p:txBody>
      </p:sp>
    </p:spTree>
    <p:extLst>
      <p:ext uri="{BB962C8B-B14F-4D97-AF65-F5344CB8AC3E}">
        <p14:creationId xmlns:p14="http://schemas.microsoft.com/office/powerpoint/2010/main" val="416597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06748-3B6E-DFC4-8B64-EFD8D6379FFB}"/>
              </a:ext>
            </a:extLst>
          </p:cNvPr>
          <p:cNvSpPr>
            <a:spLocks noGrp="1"/>
          </p:cNvSpPr>
          <p:nvPr>
            <p:ph type="dt" sz="half" idx="10"/>
          </p:nvPr>
        </p:nvSpPr>
        <p:spPr/>
        <p:txBody>
          <a:bodyPr/>
          <a:lstStyle/>
          <a:p>
            <a:fld id="{80A414AB-7BF7-4266-B3F8-8CDE6445E525}" type="datetime1">
              <a:rPr lang="nl-NL" smtClean="0"/>
              <a:t>4-4-2024</a:t>
            </a:fld>
            <a:endParaRPr lang="nl-NL"/>
          </a:p>
        </p:txBody>
      </p:sp>
      <p:sp>
        <p:nvSpPr>
          <p:cNvPr id="3" name="Footer Placeholder 2">
            <a:extLst>
              <a:ext uri="{FF2B5EF4-FFF2-40B4-BE49-F238E27FC236}">
                <a16:creationId xmlns:a16="http://schemas.microsoft.com/office/drawing/2014/main" id="{53033187-472A-E3CD-ACBE-77F806B6A59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23DFDD59-78EA-339A-44CB-E4014CC60BC4}"/>
              </a:ext>
            </a:extLst>
          </p:cNvPr>
          <p:cNvSpPr>
            <a:spLocks noGrp="1"/>
          </p:cNvSpPr>
          <p:nvPr>
            <p:ph type="sldNum" sz="quarter" idx="12"/>
          </p:nvPr>
        </p:nvSpPr>
        <p:spPr/>
        <p:txBody>
          <a:bodyPr/>
          <a:lstStyle/>
          <a:p>
            <a:fld id="{1E8F4B33-A93D-4D76-952A-FE3B1B2CDB8E}" type="slidenum">
              <a:rPr lang="nl-NL" smtClean="0"/>
              <a:t>‹nr.›</a:t>
            </a:fld>
            <a:endParaRPr lang="nl-NL"/>
          </a:p>
        </p:txBody>
      </p:sp>
    </p:spTree>
    <p:extLst>
      <p:ext uri="{BB962C8B-B14F-4D97-AF65-F5344CB8AC3E}">
        <p14:creationId xmlns:p14="http://schemas.microsoft.com/office/powerpoint/2010/main" val="115948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indbla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1A77-AAC8-84A9-2782-619230A1D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0800"/>
            <a:ext cx="10257972" cy="6217200"/>
          </a:xfrm>
          <a:prstGeom prst="rect">
            <a:avLst/>
          </a:prstGeom>
        </p:spPr>
      </p:pic>
      <p:sp>
        <p:nvSpPr>
          <p:cNvPr id="15" name="Rectangle: Rounded Corners 14">
            <a:extLst>
              <a:ext uri="{FF2B5EF4-FFF2-40B4-BE49-F238E27FC236}">
                <a16:creationId xmlns:a16="http://schemas.microsoft.com/office/drawing/2014/main" id="{319AC463-6E8D-EEF6-FC38-E2146A3B3716}"/>
              </a:ext>
            </a:extLst>
          </p:cNvPr>
          <p:cNvSpPr/>
          <p:nvPr userDrawn="1"/>
        </p:nvSpPr>
        <p:spPr>
          <a:xfrm>
            <a:off x="9828000" y="806400"/>
            <a:ext cx="1602000" cy="74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grpSp>
        <p:nvGrpSpPr>
          <p:cNvPr id="10" name="Group 9">
            <a:extLst>
              <a:ext uri="{FF2B5EF4-FFF2-40B4-BE49-F238E27FC236}">
                <a16:creationId xmlns:a16="http://schemas.microsoft.com/office/drawing/2014/main" id="{0A52C746-24BD-9009-3AE9-E8B5905B87DE}"/>
              </a:ext>
            </a:extLst>
          </p:cNvPr>
          <p:cNvGrpSpPr>
            <a:grpSpLocks noChangeAspect="1"/>
          </p:cNvGrpSpPr>
          <p:nvPr userDrawn="1"/>
        </p:nvGrpSpPr>
        <p:grpSpPr>
          <a:xfrm>
            <a:off x="9979200" y="910800"/>
            <a:ext cx="1332000" cy="541099"/>
            <a:chOff x="2936875" y="474663"/>
            <a:chExt cx="7491413" cy="3043237"/>
          </a:xfrm>
          <a:solidFill>
            <a:schemeClr val="bg1"/>
          </a:solidFill>
        </p:grpSpPr>
        <p:sp>
          <p:nvSpPr>
            <p:cNvPr id="11" name="Freeform: Shape 10">
              <a:extLst>
                <a:ext uri="{FF2B5EF4-FFF2-40B4-BE49-F238E27FC236}">
                  <a16:creationId xmlns:a16="http://schemas.microsoft.com/office/drawing/2014/main" id="{84700148-43F7-ED68-B10D-B1C5B5DD4475}"/>
                </a:ext>
              </a:extLst>
            </p:cNvPr>
            <p:cNvSpPr>
              <a:spLocks/>
            </p:cNvSpPr>
            <p:nvPr userDrawn="1"/>
          </p:nvSpPr>
          <p:spPr bwMode="auto">
            <a:xfrm>
              <a:off x="9773206" y="2789793"/>
              <a:ext cx="654527" cy="654527"/>
            </a:xfrm>
            <a:custGeom>
              <a:avLst/>
              <a:gdLst>
                <a:gd name="connsiteX0" fmla="*/ 115333 w 654527"/>
                <a:gd name="connsiteY0" fmla="*/ 143907 h 654527"/>
                <a:gd name="connsiteX1" fmla="*/ 115333 w 654527"/>
                <a:gd name="connsiteY1" fmla="*/ 192179 h 654527"/>
                <a:gd name="connsiteX2" fmla="*/ 115995 w 654527"/>
                <a:gd name="connsiteY2" fmla="*/ 192179 h 654527"/>
                <a:gd name="connsiteX3" fmla="*/ 133877 w 654527"/>
                <a:gd name="connsiteY3" fmla="*/ 204412 h 654527"/>
                <a:gd name="connsiteX4" fmla="*/ 217656 w 654527"/>
                <a:gd name="connsiteY4" fmla="*/ 387581 h 654527"/>
                <a:gd name="connsiteX5" fmla="*/ 287858 w 654527"/>
                <a:gd name="connsiteY5" fmla="*/ 440482 h 654527"/>
                <a:gd name="connsiteX6" fmla="*/ 302098 w 654527"/>
                <a:gd name="connsiteY6" fmla="*/ 439490 h 654527"/>
                <a:gd name="connsiteX7" fmla="*/ 302098 w 654527"/>
                <a:gd name="connsiteY7" fmla="*/ 583644 h 654527"/>
                <a:gd name="connsiteX8" fmla="*/ 353756 w 654527"/>
                <a:gd name="connsiteY8" fmla="*/ 583644 h 654527"/>
                <a:gd name="connsiteX9" fmla="*/ 353756 w 654527"/>
                <a:gd name="connsiteY9" fmla="*/ 439490 h 654527"/>
                <a:gd name="connsiteX10" fmla="*/ 366671 w 654527"/>
                <a:gd name="connsiteY10" fmla="*/ 440482 h 654527"/>
                <a:gd name="connsiteX11" fmla="*/ 436873 w 654527"/>
                <a:gd name="connsiteY11" fmla="*/ 387581 h 654527"/>
                <a:gd name="connsiteX12" fmla="*/ 520652 w 654527"/>
                <a:gd name="connsiteY12" fmla="*/ 204412 h 654527"/>
                <a:gd name="connsiteX13" fmla="*/ 538534 w 654527"/>
                <a:gd name="connsiteY13" fmla="*/ 192179 h 654527"/>
                <a:gd name="connsiteX14" fmla="*/ 539196 w 654527"/>
                <a:gd name="connsiteY14" fmla="*/ 192179 h 654527"/>
                <a:gd name="connsiteX15" fmla="*/ 539196 w 654527"/>
                <a:gd name="connsiteY15" fmla="*/ 143907 h 654527"/>
                <a:gd name="connsiteX16" fmla="*/ 470649 w 654527"/>
                <a:gd name="connsiteY16" fmla="*/ 196808 h 654527"/>
                <a:gd name="connsiteX17" fmla="*/ 386870 w 654527"/>
                <a:gd name="connsiteY17" fmla="*/ 379976 h 654527"/>
                <a:gd name="connsiteX18" fmla="*/ 368657 w 654527"/>
                <a:gd name="connsiteY18" fmla="*/ 391879 h 654527"/>
                <a:gd name="connsiteX19" fmla="*/ 353756 w 654527"/>
                <a:gd name="connsiteY19" fmla="*/ 383944 h 654527"/>
                <a:gd name="connsiteX20" fmla="*/ 353756 w 654527"/>
                <a:gd name="connsiteY20" fmla="*/ 377662 h 654527"/>
                <a:gd name="connsiteX21" fmla="*/ 353756 w 654527"/>
                <a:gd name="connsiteY21" fmla="*/ 148867 h 654527"/>
                <a:gd name="connsiteX22" fmla="*/ 351438 w 654527"/>
                <a:gd name="connsiteY22" fmla="*/ 148867 h 654527"/>
                <a:gd name="connsiteX23" fmla="*/ 303091 w 654527"/>
                <a:gd name="connsiteY23" fmla="*/ 148867 h 654527"/>
                <a:gd name="connsiteX24" fmla="*/ 302098 w 654527"/>
                <a:gd name="connsiteY24" fmla="*/ 148867 h 654527"/>
                <a:gd name="connsiteX25" fmla="*/ 300773 w 654527"/>
                <a:gd name="connsiteY25" fmla="*/ 148867 h 654527"/>
                <a:gd name="connsiteX26" fmla="*/ 300773 w 654527"/>
                <a:gd name="connsiteY26" fmla="*/ 377662 h 654527"/>
                <a:gd name="connsiteX27" fmla="*/ 301435 w 654527"/>
                <a:gd name="connsiteY27" fmla="*/ 383283 h 654527"/>
                <a:gd name="connsiteX28" fmla="*/ 286203 w 654527"/>
                <a:gd name="connsiteY28" fmla="*/ 391879 h 654527"/>
                <a:gd name="connsiteX29" fmla="*/ 267990 w 654527"/>
                <a:gd name="connsiteY29" fmla="*/ 379976 h 654527"/>
                <a:gd name="connsiteX30" fmla="*/ 184211 w 654527"/>
                <a:gd name="connsiteY30" fmla="*/ 196808 h 654527"/>
                <a:gd name="connsiteX31" fmla="*/ 115333 w 654527"/>
                <a:gd name="connsiteY31" fmla="*/ 143907 h 654527"/>
                <a:gd name="connsiteX32" fmla="*/ 349736 w 654527"/>
                <a:gd name="connsiteY32" fmla="*/ 766 h 654527"/>
                <a:gd name="connsiteX33" fmla="*/ 528377 w 654527"/>
                <a:gd name="connsiteY33" fmla="*/ 69163 h 654527"/>
                <a:gd name="connsiteX34" fmla="*/ 585365 w 654527"/>
                <a:gd name="connsiteY34" fmla="*/ 528377 h 654527"/>
                <a:gd name="connsiteX35" fmla="*/ 126151 w 654527"/>
                <a:gd name="connsiteY35" fmla="*/ 585364 h 654527"/>
                <a:gd name="connsiteX36" fmla="*/ 69163 w 654527"/>
                <a:gd name="connsiteY36" fmla="*/ 126151 h 654527"/>
                <a:gd name="connsiteX37" fmla="*/ 349736 w 654527"/>
                <a:gd name="connsiteY37" fmla="*/ 766 h 6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4527" h="654527">
                  <a:moveTo>
                    <a:pt x="115333" y="143907"/>
                  </a:moveTo>
                  <a:cubicBezTo>
                    <a:pt x="115333" y="192179"/>
                    <a:pt x="115333" y="192179"/>
                    <a:pt x="115333" y="192179"/>
                  </a:cubicBezTo>
                  <a:cubicBezTo>
                    <a:pt x="115664" y="192179"/>
                    <a:pt x="115664" y="192179"/>
                    <a:pt x="115995" y="192179"/>
                  </a:cubicBezTo>
                  <a:cubicBezTo>
                    <a:pt x="124936" y="192179"/>
                    <a:pt x="129903" y="196147"/>
                    <a:pt x="133877" y="204412"/>
                  </a:cubicBezTo>
                  <a:cubicBezTo>
                    <a:pt x="217656" y="387581"/>
                    <a:pt x="217656" y="387581"/>
                    <a:pt x="217656" y="387581"/>
                  </a:cubicBezTo>
                  <a:cubicBezTo>
                    <a:pt x="229577" y="420313"/>
                    <a:pt x="247790" y="440482"/>
                    <a:pt x="287858" y="440482"/>
                  </a:cubicBezTo>
                  <a:cubicBezTo>
                    <a:pt x="292826" y="440482"/>
                    <a:pt x="297462" y="440151"/>
                    <a:pt x="302098" y="439490"/>
                  </a:cubicBezTo>
                  <a:cubicBezTo>
                    <a:pt x="302098" y="583644"/>
                    <a:pt x="302098" y="583644"/>
                    <a:pt x="302098" y="583644"/>
                  </a:cubicBezTo>
                  <a:cubicBezTo>
                    <a:pt x="353756" y="583644"/>
                    <a:pt x="353756" y="583644"/>
                    <a:pt x="353756" y="583644"/>
                  </a:cubicBezTo>
                  <a:cubicBezTo>
                    <a:pt x="353756" y="439490"/>
                    <a:pt x="353756" y="439490"/>
                    <a:pt x="353756" y="439490"/>
                  </a:cubicBezTo>
                  <a:cubicBezTo>
                    <a:pt x="358061" y="440151"/>
                    <a:pt x="362035" y="440482"/>
                    <a:pt x="366671" y="440482"/>
                  </a:cubicBezTo>
                  <a:cubicBezTo>
                    <a:pt x="406739" y="440482"/>
                    <a:pt x="424952" y="420313"/>
                    <a:pt x="436873" y="387581"/>
                  </a:cubicBezTo>
                  <a:cubicBezTo>
                    <a:pt x="520652" y="204412"/>
                    <a:pt x="520652" y="204412"/>
                    <a:pt x="520652" y="204412"/>
                  </a:cubicBezTo>
                  <a:cubicBezTo>
                    <a:pt x="524626" y="196147"/>
                    <a:pt x="529593" y="192179"/>
                    <a:pt x="538534" y="192179"/>
                  </a:cubicBezTo>
                  <a:cubicBezTo>
                    <a:pt x="538865" y="192179"/>
                    <a:pt x="539196" y="192179"/>
                    <a:pt x="539196" y="192179"/>
                  </a:cubicBezTo>
                  <a:cubicBezTo>
                    <a:pt x="539196" y="143907"/>
                    <a:pt x="539196" y="143907"/>
                    <a:pt x="539196" y="143907"/>
                  </a:cubicBezTo>
                  <a:cubicBezTo>
                    <a:pt x="500121" y="144238"/>
                    <a:pt x="482239" y="164406"/>
                    <a:pt x="470649" y="196808"/>
                  </a:cubicBezTo>
                  <a:cubicBezTo>
                    <a:pt x="386870" y="379976"/>
                    <a:pt x="386870" y="379976"/>
                    <a:pt x="386870" y="379976"/>
                  </a:cubicBezTo>
                  <a:cubicBezTo>
                    <a:pt x="383228" y="386589"/>
                    <a:pt x="377929" y="391879"/>
                    <a:pt x="368657" y="391879"/>
                  </a:cubicBezTo>
                  <a:cubicBezTo>
                    <a:pt x="361372" y="391879"/>
                    <a:pt x="356405" y="388903"/>
                    <a:pt x="353756" y="383944"/>
                  </a:cubicBezTo>
                  <a:cubicBezTo>
                    <a:pt x="353756" y="377662"/>
                    <a:pt x="353756" y="377662"/>
                    <a:pt x="353756" y="377662"/>
                  </a:cubicBezTo>
                  <a:cubicBezTo>
                    <a:pt x="353756" y="148867"/>
                    <a:pt x="353756" y="148867"/>
                    <a:pt x="353756" y="148867"/>
                  </a:cubicBezTo>
                  <a:cubicBezTo>
                    <a:pt x="351438" y="148867"/>
                    <a:pt x="351438" y="148867"/>
                    <a:pt x="351438" y="148867"/>
                  </a:cubicBezTo>
                  <a:cubicBezTo>
                    <a:pt x="303091" y="148867"/>
                    <a:pt x="303091" y="148867"/>
                    <a:pt x="303091" y="148867"/>
                  </a:cubicBezTo>
                  <a:cubicBezTo>
                    <a:pt x="302098" y="148867"/>
                    <a:pt x="302098" y="148867"/>
                    <a:pt x="302098" y="148867"/>
                  </a:cubicBezTo>
                  <a:cubicBezTo>
                    <a:pt x="300773" y="148867"/>
                    <a:pt x="300773" y="148867"/>
                    <a:pt x="300773" y="148867"/>
                  </a:cubicBezTo>
                  <a:cubicBezTo>
                    <a:pt x="300773" y="377662"/>
                    <a:pt x="300773" y="377662"/>
                    <a:pt x="300773" y="377662"/>
                  </a:cubicBezTo>
                  <a:cubicBezTo>
                    <a:pt x="300773" y="379646"/>
                    <a:pt x="301104" y="381630"/>
                    <a:pt x="301435" y="383283"/>
                  </a:cubicBezTo>
                  <a:cubicBezTo>
                    <a:pt x="298786" y="388573"/>
                    <a:pt x="293488" y="391879"/>
                    <a:pt x="286203" y="391879"/>
                  </a:cubicBezTo>
                  <a:cubicBezTo>
                    <a:pt x="276931" y="391879"/>
                    <a:pt x="271301" y="386589"/>
                    <a:pt x="267990" y="379976"/>
                  </a:cubicBezTo>
                  <a:cubicBezTo>
                    <a:pt x="184211" y="196808"/>
                    <a:pt x="184211" y="196808"/>
                    <a:pt x="184211" y="196808"/>
                  </a:cubicBezTo>
                  <a:cubicBezTo>
                    <a:pt x="172290" y="164406"/>
                    <a:pt x="154739" y="144238"/>
                    <a:pt x="115333" y="143907"/>
                  </a:cubicBezTo>
                  <a:close/>
                  <a:moveTo>
                    <a:pt x="349736" y="766"/>
                  </a:moveTo>
                  <a:cubicBezTo>
                    <a:pt x="412626" y="5068"/>
                    <a:pt x="474951" y="27541"/>
                    <a:pt x="528377" y="69163"/>
                  </a:cubicBezTo>
                  <a:cubicBezTo>
                    <a:pt x="671177" y="180156"/>
                    <a:pt x="696358" y="385908"/>
                    <a:pt x="585365" y="528377"/>
                  </a:cubicBezTo>
                  <a:cubicBezTo>
                    <a:pt x="474371" y="671177"/>
                    <a:pt x="268620" y="696357"/>
                    <a:pt x="126151" y="585364"/>
                  </a:cubicBezTo>
                  <a:cubicBezTo>
                    <a:pt x="-16649" y="474371"/>
                    <a:pt x="-41830" y="268620"/>
                    <a:pt x="69163" y="126151"/>
                  </a:cubicBezTo>
                  <a:cubicBezTo>
                    <a:pt x="138534" y="36901"/>
                    <a:pt x="244920" y="-6404"/>
                    <a:pt x="349736"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12" name="Freeform 14">
              <a:extLst>
                <a:ext uri="{FF2B5EF4-FFF2-40B4-BE49-F238E27FC236}">
                  <a16:creationId xmlns:a16="http://schemas.microsoft.com/office/drawing/2014/main" id="{B7C03455-7406-64D3-4F5C-47511F75C39B}"/>
                </a:ext>
              </a:extLst>
            </p:cNvPr>
            <p:cNvSpPr>
              <a:spLocks/>
            </p:cNvSpPr>
            <p:nvPr userDrawn="1"/>
          </p:nvSpPr>
          <p:spPr bwMode="auto">
            <a:xfrm>
              <a:off x="2936875" y="474663"/>
              <a:ext cx="3122613" cy="3043237"/>
            </a:xfrm>
            <a:custGeom>
              <a:avLst/>
              <a:gdLst>
                <a:gd name="T0" fmla="*/ 1550 w 9430"/>
                <a:gd name="T1" fmla="*/ 9023 h 9181"/>
                <a:gd name="T2" fmla="*/ 0 w 9430"/>
                <a:gd name="T3" fmla="*/ 9023 h 9181"/>
                <a:gd name="T4" fmla="*/ 0 w 9430"/>
                <a:gd name="T5" fmla="*/ 1930 h 9181"/>
                <a:gd name="T6" fmla="*/ 2036 w 9430"/>
                <a:gd name="T7" fmla="*/ 0 h 9181"/>
                <a:gd name="T8" fmla="*/ 4190 w 9430"/>
                <a:gd name="T9" fmla="*/ 1641 h 9181"/>
                <a:gd name="T10" fmla="*/ 6777 w 9430"/>
                <a:gd name="T11" fmla="*/ 7302 h 9181"/>
                <a:gd name="T12" fmla="*/ 7342 w 9430"/>
                <a:gd name="T13" fmla="*/ 7670 h 9181"/>
                <a:gd name="T14" fmla="*/ 7867 w 9430"/>
                <a:gd name="T15" fmla="*/ 7171 h 9181"/>
                <a:gd name="T16" fmla="*/ 7867 w 9430"/>
                <a:gd name="T17" fmla="*/ 157 h 9181"/>
                <a:gd name="T18" fmla="*/ 9430 w 9430"/>
                <a:gd name="T19" fmla="*/ 157 h 9181"/>
                <a:gd name="T20" fmla="*/ 9430 w 9430"/>
                <a:gd name="T21" fmla="*/ 7237 h 9181"/>
                <a:gd name="T22" fmla="*/ 7395 w 9430"/>
                <a:gd name="T23" fmla="*/ 9181 h 9181"/>
                <a:gd name="T24" fmla="*/ 5227 w 9430"/>
                <a:gd name="T25" fmla="*/ 7539 h 9181"/>
                <a:gd name="T26" fmla="*/ 2640 w 9430"/>
                <a:gd name="T27" fmla="*/ 1878 h 9181"/>
                <a:gd name="T28" fmla="*/ 2088 w 9430"/>
                <a:gd name="T29" fmla="*/ 1497 h 9181"/>
                <a:gd name="T30" fmla="*/ 1550 w 9430"/>
                <a:gd name="T31" fmla="*/ 2009 h 9181"/>
                <a:gd name="T32" fmla="*/ 1550 w 9430"/>
                <a:gd name="T33" fmla="*/ 9023 h 9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0" h="9181">
                  <a:moveTo>
                    <a:pt x="1550" y="9023"/>
                  </a:moveTo>
                  <a:cubicBezTo>
                    <a:pt x="0" y="9023"/>
                    <a:pt x="0" y="9023"/>
                    <a:pt x="0" y="9023"/>
                  </a:cubicBezTo>
                  <a:cubicBezTo>
                    <a:pt x="0" y="1930"/>
                    <a:pt x="0" y="1930"/>
                    <a:pt x="0" y="1930"/>
                  </a:cubicBezTo>
                  <a:cubicBezTo>
                    <a:pt x="0" y="775"/>
                    <a:pt x="657" y="0"/>
                    <a:pt x="2036" y="0"/>
                  </a:cubicBezTo>
                  <a:cubicBezTo>
                    <a:pt x="3270" y="0"/>
                    <a:pt x="3822" y="630"/>
                    <a:pt x="4190" y="1641"/>
                  </a:cubicBezTo>
                  <a:cubicBezTo>
                    <a:pt x="6777" y="7302"/>
                    <a:pt x="6777" y="7302"/>
                    <a:pt x="6777" y="7302"/>
                  </a:cubicBezTo>
                  <a:cubicBezTo>
                    <a:pt x="6882" y="7512"/>
                    <a:pt x="7053" y="7670"/>
                    <a:pt x="7342" y="7670"/>
                  </a:cubicBezTo>
                  <a:cubicBezTo>
                    <a:pt x="7670" y="7670"/>
                    <a:pt x="7867" y="7473"/>
                    <a:pt x="7867" y="7171"/>
                  </a:cubicBezTo>
                  <a:cubicBezTo>
                    <a:pt x="7867" y="157"/>
                    <a:pt x="7867" y="157"/>
                    <a:pt x="7867" y="157"/>
                  </a:cubicBezTo>
                  <a:cubicBezTo>
                    <a:pt x="9430" y="157"/>
                    <a:pt x="9430" y="157"/>
                    <a:pt x="9430" y="157"/>
                  </a:cubicBezTo>
                  <a:cubicBezTo>
                    <a:pt x="9430" y="7237"/>
                    <a:pt x="9430" y="7237"/>
                    <a:pt x="9430" y="7237"/>
                  </a:cubicBezTo>
                  <a:cubicBezTo>
                    <a:pt x="9430" y="8406"/>
                    <a:pt x="8760" y="9181"/>
                    <a:pt x="7395" y="9181"/>
                  </a:cubicBezTo>
                  <a:cubicBezTo>
                    <a:pt x="6160" y="9181"/>
                    <a:pt x="5595" y="8550"/>
                    <a:pt x="5227" y="7539"/>
                  </a:cubicBezTo>
                  <a:cubicBezTo>
                    <a:pt x="2640" y="1878"/>
                    <a:pt x="2640" y="1878"/>
                    <a:pt x="2640" y="1878"/>
                  </a:cubicBezTo>
                  <a:cubicBezTo>
                    <a:pt x="2522" y="1615"/>
                    <a:pt x="2364" y="1497"/>
                    <a:pt x="2088" y="1497"/>
                  </a:cubicBezTo>
                  <a:cubicBezTo>
                    <a:pt x="1734" y="1497"/>
                    <a:pt x="1550" y="1694"/>
                    <a:pt x="1550" y="2009"/>
                  </a:cubicBezTo>
                  <a:lnTo>
                    <a:pt x="1550" y="90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Rectangle 15">
              <a:extLst>
                <a:ext uri="{FF2B5EF4-FFF2-40B4-BE49-F238E27FC236}">
                  <a16:creationId xmlns:a16="http://schemas.microsoft.com/office/drawing/2014/main" id="{592C85DB-807B-C499-B2E9-CD65843CD369}"/>
                </a:ext>
              </a:extLst>
            </p:cNvPr>
            <p:cNvSpPr>
              <a:spLocks noChangeArrowheads="1"/>
            </p:cNvSpPr>
            <p:nvPr userDrawn="1"/>
          </p:nvSpPr>
          <p:spPr bwMode="auto">
            <a:xfrm>
              <a:off x="6764338" y="527050"/>
              <a:ext cx="514350" cy="2938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16">
              <a:extLst>
                <a:ext uri="{FF2B5EF4-FFF2-40B4-BE49-F238E27FC236}">
                  <a16:creationId xmlns:a16="http://schemas.microsoft.com/office/drawing/2014/main" id="{44910D1B-4F64-A30F-5DEB-1ECB3A2DBDB9}"/>
                </a:ext>
              </a:extLst>
            </p:cNvPr>
            <p:cNvSpPr>
              <a:spLocks/>
            </p:cNvSpPr>
            <p:nvPr userDrawn="1"/>
          </p:nvSpPr>
          <p:spPr bwMode="auto">
            <a:xfrm>
              <a:off x="7978775" y="527050"/>
              <a:ext cx="2449513" cy="2938462"/>
            </a:xfrm>
            <a:custGeom>
              <a:avLst/>
              <a:gdLst>
                <a:gd name="T0" fmla="*/ 4545 w 7395"/>
                <a:gd name="T1" fmla="*/ 0 h 8866"/>
                <a:gd name="T2" fmla="*/ 7395 w 7395"/>
                <a:gd name="T3" fmla="*/ 2653 h 8866"/>
                <a:gd name="T4" fmla="*/ 4545 w 7395"/>
                <a:gd name="T5" fmla="*/ 5438 h 8866"/>
                <a:gd name="T6" fmla="*/ 1786 w 7395"/>
                <a:gd name="T7" fmla="*/ 5438 h 8866"/>
                <a:gd name="T8" fmla="*/ 1563 w 7395"/>
                <a:gd name="T9" fmla="*/ 5661 h 8866"/>
                <a:gd name="T10" fmla="*/ 1563 w 7395"/>
                <a:gd name="T11" fmla="*/ 8866 h 8866"/>
                <a:gd name="T12" fmla="*/ 13 w 7395"/>
                <a:gd name="T13" fmla="*/ 8866 h 8866"/>
                <a:gd name="T14" fmla="*/ 13 w 7395"/>
                <a:gd name="T15" fmla="*/ 5359 h 8866"/>
                <a:gd name="T16" fmla="*/ 1405 w 7395"/>
                <a:gd name="T17" fmla="*/ 3954 h 8866"/>
                <a:gd name="T18" fmla="*/ 4597 w 7395"/>
                <a:gd name="T19" fmla="*/ 3954 h 8866"/>
                <a:gd name="T20" fmla="*/ 5832 w 7395"/>
                <a:gd name="T21" fmla="*/ 2732 h 8866"/>
                <a:gd name="T22" fmla="*/ 4610 w 7395"/>
                <a:gd name="T23" fmla="*/ 1550 h 8866"/>
                <a:gd name="T24" fmla="*/ 0 w 7395"/>
                <a:gd name="T25" fmla="*/ 1550 h 8866"/>
                <a:gd name="T26" fmla="*/ 0 w 7395"/>
                <a:gd name="T27" fmla="*/ 0 h 8866"/>
                <a:gd name="T28" fmla="*/ 4545 w 7395"/>
                <a:gd name="T29" fmla="*/ 0 h 8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95" h="8866">
                  <a:moveTo>
                    <a:pt x="4545" y="0"/>
                  </a:moveTo>
                  <a:cubicBezTo>
                    <a:pt x="6541" y="0"/>
                    <a:pt x="7395" y="1235"/>
                    <a:pt x="7395" y="2653"/>
                  </a:cubicBezTo>
                  <a:cubicBezTo>
                    <a:pt x="7395" y="3993"/>
                    <a:pt x="6620" y="5438"/>
                    <a:pt x="4545" y="5438"/>
                  </a:cubicBezTo>
                  <a:cubicBezTo>
                    <a:pt x="1786" y="5438"/>
                    <a:pt x="1786" y="5438"/>
                    <a:pt x="1786" y="5438"/>
                  </a:cubicBezTo>
                  <a:cubicBezTo>
                    <a:pt x="1642" y="5438"/>
                    <a:pt x="1563" y="5504"/>
                    <a:pt x="1563" y="5661"/>
                  </a:cubicBezTo>
                  <a:cubicBezTo>
                    <a:pt x="1563" y="8866"/>
                    <a:pt x="1563" y="8866"/>
                    <a:pt x="1563" y="8866"/>
                  </a:cubicBezTo>
                  <a:cubicBezTo>
                    <a:pt x="13" y="8866"/>
                    <a:pt x="13" y="8866"/>
                    <a:pt x="13" y="8866"/>
                  </a:cubicBezTo>
                  <a:cubicBezTo>
                    <a:pt x="13" y="5359"/>
                    <a:pt x="13" y="5359"/>
                    <a:pt x="13" y="5359"/>
                  </a:cubicBezTo>
                  <a:cubicBezTo>
                    <a:pt x="13" y="4361"/>
                    <a:pt x="434" y="3954"/>
                    <a:pt x="1405" y="3954"/>
                  </a:cubicBezTo>
                  <a:cubicBezTo>
                    <a:pt x="4597" y="3954"/>
                    <a:pt x="4597" y="3954"/>
                    <a:pt x="4597" y="3954"/>
                  </a:cubicBezTo>
                  <a:cubicBezTo>
                    <a:pt x="5477" y="3954"/>
                    <a:pt x="5832" y="3350"/>
                    <a:pt x="5832" y="2732"/>
                  </a:cubicBezTo>
                  <a:cubicBezTo>
                    <a:pt x="5832" y="2089"/>
                    <a:pt x="5451" y="1550"/>
                    <a:pt x="4610" y="1550"/>
                  </a:cubicBezTo>
                  <a:cubicBezTo>
                    <a:pt x="0" y="1550"/>
                    <a:pt x="0" y="1550"/>
                    <a:pt x="0" y="1550"/>
                  </a:cubicBezTo>
                  <a:cubicBezTo>
                    <a:pt x="0" y="0"/>
                    <a:pt x="0" y="0"/>
                    <a:pt x="0" y="0"/>
                  </a:cubicBezTo>
                  <a:lnTo>
                    <a:pt x="4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7" name="Text Placeholder 16">
            <a:extLst>
              <a:ext uri="{FF2B5EF4-FFF2-40B4-BE49-F238E27FC236}">
                <a16:creationId xmlns:a16="http://schemas.microsoft.com/office/drawing/2014/main" id="{01BE99C6-BA3F-0A55-A806-5134DC965178}"/>
              </a:ext>
            </a:extLst>
          </p:cNvPr>
          <p:cNvSpPr>
            <a:spLocks noGrp="1"/>
          </p:cNvSpPr>
          <p:nvPr>
            <p:ph type="body" sz="quarter" idx="13"/>
          </p:nvPr>
        </p:nvSpPr>
        <p:spPr>
          <a:xfrm>
            <a:off x="5415441" y="5564734"/>
            <a:ext cx="6014559" cy="404470"/>
          </a:xfrm>
        </p:spPr>
        <p:txBody>
          <a:bodyPr wrap="square">
            <a:noAutofit/>
          </a:bodyPr>
          <a:lstStyle>
            <a:lvl1pPr>
              <a:defRPr sz="1100" cap="all" baseline="0">
                <a:solidFill>
                  <a:schemeClr val="bg1"/>
                </a:solidFill>
              </a:defRPr>
            </a:lvl1pPr>
          </a:lstStyle>
          <a:p>
            <a:pPr lvl="0"/>
            <a:r>
              <a:rPr lang="nl-NL"/>
              <a:t>Klikken om de tekststijl van het model te bewerken</a:t>
            </a:r>
          </a:p>
        </p:txBody>
      </p:sp>
      <p:sp>
        <p:nvSpPr>
          <p:cNvPr id="3" name="Text Placeholder 2">
            <a:extLst>
              <a:ext uri="{FF2B5EF4-FFF2-40B4-BE49-F238E27FC236}">
                <a16:creationId xmlns:a16="http://schemas.microsoft.com/office/drawing/2014/main" id="{526EA269-2664-EDF6-31F9-18EA1FC3E335}"/>
              </a:ext>
            </a:extLst>
          </p:cNvPr>
          <p:cNvSpPr>
            <a:spLocks noGrp="1"/>
          </p:cNvSpPr>
          <p:nvPr>
            <p:ph type="body" sz="quarter" idx="14" hasCustomPrompt="1"/>
          </p:nvPr>
        </p:nvSpPr>
        <p:spPr>
          <a:xfrm>
            <a:off x="5414400" y="4532400"/>
            <a:ext cx="6015600" cy="923330"/>
          </a:xfrm>
        </p:spPr>
        <p:txBody>
          <a:bodyPr>
            <a:noAutofit/>
          </a:bodyPr>
          <a:lstStyle>
            <a:lvl1pPr>
              <a:lnSpc>
                <a:spcPct val="100000"/>
              </a:lnSpc>
              <a:buNone/>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Bedankt!</a:t>
            </a:r>
          </a:p>
        </p:txBody>
      </p:sp>
    </p:spTree>
    <p:extLst>
      <p:ext uri="{BB962C8B-B14F-4D97-AF65-F5344CB8AC3E}">
        <p14:creationId xmlns:p14="http://schemas.microsoft.com/office/powerpoint/2010/main" val="282636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9">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lvl1pPr>
              <a:defRPr>
                <a:solidFill>
                  <a:schemeClr val="accent3"/>
                </a:solidFill>
              </a:defRPr>
            </a:lvl1pPr>
          </a:lstStyle>
          <a:p>
            <a:fld id="{1E8F4B33-A93D-4D76-952A-FE3B1B2CDB8E}" type="slidenum">
              <a:rPr lang="nl-NL" smtClean="0"/>
              <a:pPr/>
              <a:t>‹nr.›</a:t>
            </a:fld>
            <a:endParaRPr lang="nl-NL"/>
          </a:p>
        </p:txBody>
      </p:sp>
      <p:grpSp>
        <p:nvGrpSpPr>
          <p:cNvPr id="38" name="Group 37">
            <a:extLst>
              <a:ext uri="{FF2B5EF4-FFF2-40B4-BE49-F238E27FC236}">
                <a16:creationId xmlns:a16="http://schemas.microsoft.com/office/drawing/2014/main" id="{185885F8-8873-5834-D10C-995BB9187F12}"/>
              </a:ext>
            </a:extLst>
          </p:cNvPr>
          <p:cNvGrpSpPr>
            <a:grpSpLocks noChangeAspect="1"/>
          </p:cNvGrpSpPr>
          <p:nvPr userDrawn="1"/>
        </p:nvGrpSpPr>
        <p:grpSpPr>
          <a:xfrm>
            <a:off x="11341082" y="475200"/>
            <a:ext cx="531718" cy="216000"/>
            <a:chOff x="2936875" y="474663"/>
            <a:chExt cx="7491413" cy="3043237"/>
          </a:xfrm>
          <a:solidFill>
            <a:schemeClr val="bg1"/>
          </a:solidFill>
        </p:grpSpPr>
        <p:sp>
          <p:nvSpPr>
            <p:cNvPr id="39" name="Freeform: Shape 38">
              <a:extLst>
                <a:ext uri="{FF2B5EF4-FFF2-40B4-BE49-F238E27FC236}">
                  <a16:creationId xmlns:a16="http://schemas.microsoft.com/office/drawing/2014/main" id="{85716736-7053-A39E-15A2-6C21CBD6DB9A}"/>
                </a:ext>
              </a:extLst>
            </p:cNvPr>
            <p:cNvSpPr>
              <a:spLocks/>
            </p:cNvSpPr>
            <p:nvPr userDrawn="1"/>
          </p:nvSpPr>
          <p:spPr bwMode="auto">
            <a:xfrm>
              <a:off x="9773206" y="2789793"/>
              <a:ext cx="654527" cy="654527"/>
            </a:xfrm>
            <a:custGeom>
              <a:avLst/>
              <a:gdLst>
                <a:gd name="connsiteX0" fmla="*/ 115333 w 654527"/>
                <a:gd name="connsiteY0" fmla="*/ 143907 h 654527"/>
                <a:gd name="connsiteX1" fmla="*/ 115333 w 654527"/>
                <a:gd name="connsiteY1" fmla="*/ 192179 h 654527"/>
                <a:gd name="connsiteX2" fmla="*/ 115995 w 654527"/>
                <a:gd name="connsiteY2" fmla="*/ 192179 h 654527"/>
                <a:gd name="connsiteX3" fmla="*/ 133877 w 654527"/>
                <a:gd name="connsiteY3" fmla="*/ 204412 h 654527"/>
                <a:gd name="connsiteX4" fmla="*/ 217656 w 654527"/>
                <a:gd name="connsiteY4" fmla="*/ 387581 h 654527"/>
                <a:gd name="connsiteX5" fmla="*/ 287858 w 654527"/>
                <a:gd name="connsiteY5" fmla="*/ 440482 h 654527"/>
                <a:gd name="connsiteX6" fmla="*/ 302098 w 654527"/>
                <a:gd name="connsiteY6" fmla="*/ 439490 h 654527"/>
                <a:gd name="connsiteX7" fmla="*/ 302098 w 654527"/>
                <a:gd name="connsiteY7" fmla="*/ 583644 h 654527"/>
                <a:gd name="connsiteX8" fmla="*/ 353756 w 654527"/>
                <a:gd name="connsiteY8" fmla="*/ 583644 h 654527"/>
                <a:gd name="connsiteX9" fmla="*/ 353756 w 654527"/>
                <a:gd name="connsiteY9" fmla="*/ 439490 h 654527"/>
                <a:gd name="connsiteX10" fmla="*/ 366671 w 654527"/>
                <a:gd name="connsiteY10" fmla="*/ 440482 h 654527"/>
                <a:gd name="connsiteX11" fmla="*/ 436873 w 654527"/>
                <a:gd name="connsiteY11" fmla="*/ 387581 h 654527"/>
                <a:gd name="connsiteX12" fmla="*/ 520652 w 654527"/>
                <a:gd name="connsiteY12" fmla="*/ 204412 h 654527"/>
                <a:gd name="connsiteX13" fmla="*/ 538534 w 654527"/>
                <a:gd name="connsiteY13" fmla="*/ 192179 h 654527"/>
                <a:gd name="connsiteX14" fmla="*/ 539196 w 654527"/>
                <a:gd name="connsiteY14" fmla="*/ 192179 h 654527"/>
                <a:gd name="connsiteX15" fmla="*/ 539196 w 654527"/>
                <a:gd name="connsiteY15" fmla="*/ 143907 h 654527"/>
                <a:gd name="connsiteX16" fmla="*/ 470649 w 654527"/>
                <a:gd name="connsiteY16" fmla="*/ 196808 h 654527"/>
                <a:gd name="connsiteX17" fmla="*/ 386870 w 654527"/>
                <a:gd name="connsiteY17" fmla="*/ 379976 h 654527"/>
                <a:gd name="connsiteX18" fmla="*/ 368657 w 654527"/>
                <a:gd name="connsiteY18" fmla="*/ 391879 h 654527"/>
                <a:gd name="connsiteX19" fmla="*/ 353756 w 654527"/>
                <a:gd name="connsiteY19" fmla="*/ 383944 h 654527"/>
                <a:gd name="connsiteX20" fmla="*/ 353756 w 654527"/>
                <a:gd name="connsiteY20" fmla="*/ 377662 h 654527"/>
                <a:gd name="connsiteX21" fmla="*/ 353756 w 654527"/>
                <a:gd name="connsiteY21" fmla="*/ 148867 h 654527"/>
                <a:gd name="connsiteX22" fmla="*/ 351438 w 654527"/>
                <a:gd name="connsiteY22" fmla="*/ 148867 h 654527"/>
                <a:gd name="connsiteX23" fmla="*/ 303091 w 654527"/>
                <a:gd name="connsiteY23" fmla="*/ 148867 h 654527"/>
                <a:gd name="connsiteX24" fmla="*/ 302098 w 654527"/>
                <a:gd name="connsiteY24" fmla="*/ 148867 h 654527"/>
                <a:gd name="connsiteX25" fmla="*/ 300773 w 654527"/>
                <a:gd name="connsiteY25" fmla="*/ 148867 h 654527"/>
                <a:gd name="connsiteX26" fmla="*/ 300773 w 654527"/>
                <a:gd name="connsiteY26" fmla="*/ 377662 h 654527"/>
                <a:gd name="connsiteX27" fmla="*/ 301435 w 654527"/>
                <a:gd name="connsiteY27" fmla="*/ 383283 h 654527"/>
                <a:gd name="connsiteX28" fmla="*/ 286203 w 654527"/>
                <a:gd name="connsiteY28" fmla="*/ 391879 h 654527"/>
                <a:gd name="connsiteX29" fmla="*/ 267990 w 654527"/>
                <a:gd name="connsiteY29" fmla="*/ 379976 h 654527"/>
                <a:gd name="connsiteX30" fmla="*/ 184211 w 654527"/>
                <a:gd name="connsiteY30" fmla="*/ 196808 h 654527"/>
                <a:gd name="connsiteX31" fmla="*/ 115333 w 654527"/>
                <a:gd name="connsiteY31" fmla="*/ 143907 h 654527"/>
                <a:gd name="connsiteX32" fmla="*/ 349736 w 654527"/>
                <a:gd name="connsiteY32" fmla="*/ 766 h 654527"/>
                <a:gd name="connsiteX33" fmla="*/ 528377 w 654527"/>
                <a:gd name="connsiteY33" fmla="*/ 69163 h 654527"/>
                <a:gd name="connsiteX34" fmla="*/ 585365 w 654527"/>
                <a:gd name="connsiteY34" fmla="*/ 528377 h 654527"/>
                <a:gd name="connsiteX35" fmla="*/ 126151 w 654527"/>
                <a:gd name="connsiteY35" fmla="*/ 585364 h 654527"/>
                <a:gd name="connsiteX36" fmla="*/ 69163 w 654527"/>
                <a:gd name="connsiteY36" fmla="*/ 126151 h 654527"/>
                <a:gd name="connsiteX37" fmla="*/ 349736 w 654527"/>
                <a:gd name="connsiteY37" fmla="*/ 766 h 6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4527" h="654527">
                  <a:moveTo>
                    <a:pt x="115333" y="143907"/>
                  </a:moveTo>
                  <a:cubicBezTo>
                    <a:pt x="115333" y="192179"/>
                    <a:pt x="115333" y="192179"/>
                    <a:pt x="115333" y="192179"/>
                  </a:cubicBezTo>
                  <a:cubicBezTo>
                    <a:pt x="115664" y="192179"/>
                    <a:pt x="115664" y="192179"/>
                    <a:pt x="115995" y="192179"/>
                  </a:cubicBezTo>
                  <a:cubicBezTo>
                    <a:pt x="124936" y="192179"/>
                    <a:pt x="129903" y="196147"/>
                    <a:pt x="133877" y="204412"/>
                  </a:cubicBezTo>
                  <a:cubicBezTo>
                    <a:pt x="217656" y="387581"/>
                    <a:pt x="217656" y="387581"/>
                    <a:pt x="217656" y="387581"/>
                  </a:cubicBezTo>
                  <a:cubicBezTo>
                    <a:pt x="229577" y="420313"/>
                    <a:pt x="247790" y="440482"/>
                    <a:pt x="287858" y="440482"/>
                  </a:cubicBezTo>
                  <a:cubicBezTo>
                    <a:pt x="292826" y="440482"/>
                    <a:pt x="297462" y="440151"/>
                    <a:pt x="302098" y="439490"/>
                  </a:cubicBezTo>
                  <a:cubicBezTo>
                    <a:pt x="302098" y="583644"/>
                    <a:pt x="302098" y="583644"/>
                    <a:pt x="302098" y="583644"/>
                  </a:cubicBezTo>
                  <a:cubicBezTo>
                    <a:pt x="353756" y="583644"/>
                    <a:pt x="353756" y="583644"/>
                    <a:pt x="353756" y="583644"/>
                  </a:cubicBezTo>
                  <a:cubicBezTo>
                    <a:pt x="353756" y="439490"/>
                    <a:pt x="353756" y="439490"/>
                    <a:pt x="353756" y="439490"/>
                  </a:cubicBezTo>
                  <a:cubicBezTo>
                    <a:pt x="358061" y="440151"/>
                    <a:pt x="362035" y="440482"/>
                    <a:pt x="366671" y="440482"/>
                  </a:cubicBezTo>
                  <a:cubicBezTo>
                    <a:pt x="406739" y="440482"/>
                    <a:pt x="424952" y="420313"/>
                    <a:pt x="436873" y="387581"/>
                  </a:cubicBezTo>
                  <a:cubicBezTo>
                    <a:pt x="520652" y="204412"/>
                    <a:pt x="520652" y="204412"/>
                    <a:pt x="520652" y="204412"/>
                  </a:cubicBezTo>
                  <a:cubicBezTo>
                    <a:pt x="524626" y="196147"/>
                    <a:pt x="529593" y="192179"/>
                    <a:pt x="538534" y="192179"/>
                  </a:cubicBezTo>
                  <a:cubicBezTo>
                    <a:pt x="538865" y="192179"/>
                    <a:pt x="539196" y="192179"/>
                    <a:pt x="539196" y="192179"/>
                  </a:cubicBezTo>
                  <a:cubicBezTo>
                    <a:pt x="539196" y="143907"/>
                    <a:pt x="539196" y="143907"/>
                    <a:pt x="539196" y="143907"/>
                  </a:cubicBezTo>
                  <a:cubicBezTo>
                    <a:pt x="500121" y="144238"/>
                    <a:pt x="482239" y="164406"/>
                    <a:pt x="470649" y="196808"/>
                  </a:cubicBezTo>
                  <a:cubicBezTo>
                    <a:pt x="386870" y="379976"/>
                    <a:pt x="386870" y="379976"/>
                    <a:pt x="386870" y="379976"/>
                  </a:cubicBezTo>
                  <a:cubicBezTo>
                    <a:pt x="383228" y="386589"/>
                    <a:pt x="377929" y="391879"/>
                    <a:pt x="368657" y="391879"/>
                  </a:cubicBezTo>
                  <a:cubicBezTo>
                    <a:pt x="361372" y="391879"/>
                    <a:pt x="356405" y="388903"/>
                    <a:pt x="353756" y="383944"/>
                  </a:cubicBezTo>
                  <a:cubicBezTo>
                    <a:pt x="353756" y="377662"/>
                    <a:pt x="353756" y="377662"/>
                    <a:pt x="353756" y="377662"/>
                  </a:cubicBezTo>
                  <a:cubicBezTo>
                    <a:pt x="353756" y="148867"/>
                    <a:pt x="353756" y="148867"/>
                    <a:pt x="353756" y="148867"/>
                  </a:cubicBezTo>
                  <a:cubicBezTo>
                    <a:pt x="351438" y="148867"/>
                    <a:pt x="351438" y="148867"/>
                    <a:pt x="351438" y="148867"/>
                  </a:cubicBezTo>
                  <a:cubicBezTo>
                    <a:pt x="303091" y="148867"/>
                    <a:pt x="303091" y="148867"/>
                    <a:pt x="303091" y="148867"/>
                  </a:cubicBezTo>
                  <a:cubicBezTo>
                    <a:pt x="302098" y="148867"/>
                    <a:pt x="302098" y="148867"/>
                    <a:pt x="302098" y="148867"/>
                  </a:cubicBezTo>
                  <a:cubicBezTo>
                    <a:pt x="300773" y="148867"/>
                    <a:pt x="300773" y="148867"/>
                    <a:pt x="300773" y="148867"/>
                  </a:cubicBezTo>
                  <a:cubicBezTo>
                    <a:pt x="300773" y="377662"/>
                    <a:pt x="300773" y="377662"/>
                    <a:pt x="300773" y="377662"/>
                  </a:cubicBezTo>
                  <a:cubicBezTo>
                    <a:pt x="300773" y="379646"/>
                    <a:pt x="301104" y="381630"/>
                    <a:pt x="301435" y="383283"/>
                  </a:cubicBezTo>
                  <a:cubicBezTo>
                    <a:pt x="298786" y="388573"/>
                    <a:pt x="293488" y="391879"/>
                    <a:pt x="286203" y="391879"/>
                  </a:cubicBezTo>
                  <a:cubicBezTo>
                    <a:pt x="276931" y="391879"/>
                    <a:pt x="271301" y="386589"/>
                    <a:pt x="267990" y="379976"/>
                  </a:cubicBezTo>
                  <a:cubicBezTo>
                    <a:pt x="184211" y="196808"/>
                    <a:pt x="184211" y="196808"/>
                    <a:pt x="184211" y="196808"/>
                  </a:cubicBezTo>
                  <a:cubicBezTo>
                    <a:pt x="172290" y="164406"/>
                    <a:pt x="154739" y="144238"/>
                    <a:pt x="115333" y="143907"/>
                  </a:cubicBezTo>
                  <a:close/>
                  <a:moveTo>
                    <a:pt x="349736" y="766"/>
                  </a:moveTo>
                  <a:cubicBezTo>
                    <a:pt x="412626" y="5068"/>
                    <a:pt x="474951" y="27541"/>
                    <a:pt x="528377" y="69163"/>
                  </a:cubicBezTo>
                  <a:cubicBezTo>
                    <a:pt x="671177" y="180156"/>
                    <a:pt x="696358" y="385908"/>
                    <a:pt x="585365" y="528377"/>
                  </a:cubicBezTo>
                  <a:cubicBezTo>
                    <a:pt x="474371" y="671177"/>
                    <a:pt x="268620" y="696357"/>
                    <a:pt x="126151" y="585364"/>
                  </a:cubicBezTo>
                  <a:cubicBezTo>
                    <a:pt x="-16649" y="474371"/>
                    <a:pt x="-41830" y="268620"/>
                    <a:pt x="69163" y="126151"/>
                  </a:cubicBezTo>
                  <a:cubicBezTo>
                    <a:pt x="138534" y="36901"/>
                    <a:pt x="244920" y="-6404"/>
                    <a:pt x="349736"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40" name="Freeform 14">
              <a:extLst>
                <a:ext uri="{FF2B5EF4-FFF2-40B4-BE49-F238E27FC236}">
                  <a16:creationId xmlns:a16="http://schemas.microsoft.com/office/drawing/2014/main" id="{1E3DACD6-497D-A89F-A756-44344AE7625C}"/>
                </a:ext>
              </a:extLst>
            </p:cNvPr>
            <p:cNvSpPr>
              <a:spLocks/>
            </p:cNvSpPr>
            <p:nvPr userDrawn="1"/>
          </p:nvSpPr>
          <p:spPr bwMode="auto">
            <a:xfrm>
              <a:off x="2936875" y="474663"/>
              <a:ext cx="3122613" cy="3043237"/>
            </a:xfrm>
            <a:custGeom>
              <a:avLst/>
              <a:gdLst>
                <a:gd name="T0" fmla="*/ 1550 w 9430"/>
                <a:gd name="T1" fmla="*/ 9023 h 9181"/>
                <a:gd name="T2" fmla="*/ 0 w 9430"/>
                <a:gd name="T3" fmla="*/ 9023 h 9181"/>
                <a:gd name="T4" fmla="*/ 0 w 9430"/>
                <a:gd name="T5" fmla="*/ 1930 h 9181"/>
                <a:gd name="T6" fmla="*/ 2036 w 9430"/>
                <a:gd name="T7" fmla="*/ 0 h 9181"/>
                <a:gd name="T8" fmla="*/ 4190 w 9430"/>
                <a:gd name="T9" fmla="*/ 1641 h 9181"/>
                <a:gd name="T10" fmla="*/ 6777 w 9430"/>
                <a:gd name="T11" fmla="*/ 7302 h 9181"/>
                <a:gd name="T12" fmla="*/ 7342 w 9430"/>
                <a:gd name="T13" fmla="*/ 7670 h 9181"/>
                <a:gd name="T14" fmla="*/ 7867 w 9430"/>
                <a:gd name="T15" fmla="*/ 7171 h 9181"/>
                <a:gd name="T16" fmla="*/ 7867 w 9430"/>
                <a:gd name="T17" fmla="*/ 157 h 9181"/>
                <a:gd name="T18" fmla="*/ 9430 w 9430"/>
                <a:gd name="T19" fmla="*/ 157 h 9181"/>
                <a:gd name="T20" fmla="*/ 9430 w 9430"/>
                <a:gd name="T21" fmla="*/ 7237 h 9181"/>
                <a:gd name="T22" fmla="*/ 7395 w 9430"/>
                <a:gd name="T23" fmla="*/ 9181 h 9181"/>
                <a:gd name="T24" fmla="*/ 5227 w 9430"/>
                <a:gd name="T25" fmla="*/ 7539 h 9181"/>
                <a:gd name="T26" fmla="*/ 2640 w 9430"/>
                <a:gd name="T27" fmla="*/ 1878 h 9181"/>
                <a:gd name="T28" fmla="*/ 2088 w 9430"/>
                <a:gd name="T29" fmla="*/ 1497 h 9181"/>
                <a:gd name="T30" fmla="*/ 1550 w 9430"/>
                <a:gd name="T31" fmla="*/ 2009 h 9181"/>
                <a:gd name="T32" fmla="*/ 1550 w 9430"/>
                <a:gd name="T33" fmla="*/ 9023 h 9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0" h="9181">
                  <a:moveTo>
                    <a:pt x="1550" y="9023"/>
                  </a:moveTo>
                  <a:cubicBezTo>
                    <a:pt x="0" y="9023"/>
                    <a:pt x="0" y="9023"/>
                    <a:pt x="0" y="9023"/>
                  </a:cubicBezTo>
                  <a:cubicBezTo>
                    <a:pt x="0" y="1930"/>
                    <a:pt x="0" y="1930"/>
                    <a:pt x="0" y="1930"/>
                  </a:cubicBezTo>
                  <a:cubicBezTo>
                    <a:pt x="0" y="775"/>
                    <a:pt x="657" y="0"/>
                    <a:pt x="2036" y="0"/>
                  </a:cubicBezTo>
                  <a:cubicBezTo>
                    <a:pt x="3270" y="0"/>
                    <a:pt x="3822" y="630"/>
                    <a:pt x="4190" y="1641"/>
                  </a:cubicBezTo>
                  <a:cubicBezTo>
                    <a:pt x="6777" y="7302"/>
                    <a:pt x="6777" y="7302"/>
                    <a:pt x="6777" y="7302"/>
                  </a:cubicBezTo>
                  <a:cubicBezTo>
                    <a:pt x="6882" y="7512"/>
                    <a:pt x="7053" y="7670"/>
                    <a:pt x="7342" y="7670"/>
                  </a:cubicBezTo>
                  <a:cubicBezTo>
                    <a:pt x="7670" y="7670"/>
                    <a:pt x="7867" y="7473"/>
                    <a:pt x="7867" y="7171"/>
                  </a:cubicBezTo>
                  <a:cubicBezTo>
                    <a:pt x="7867" y="157"/>
                    <a:pt x="7867" y="157"/>
                    <a:pt x="7867" y="157"/>
                  </a:cubicBezTo>
                  <a:cubicBezTo>
                    <a:pt x="9430" y="157"/>
                    <a:pt x="9430" y="157"/>
                    <a:pt x="9430" y="157"/>
                  </a:cubicBezTo>
                  <a:cubicBezTo>
                    <a:pt x="9430" y="7237"/>
                    <a:pt x="9430" y="7237"/>
                    <a:pt x="9430" y="7237"/>
                  </a:cubicBezTo>
                  <a:cubicBezTo>
                    <a:pt x="9430" y="8406"/>
                    <a:pt x="8760" y="9181"/>
                    <a:pt x="7395" y="9181"/>
                  </a:cubicBezTo>
                  <a:cubicBezTo>
                    <a:pt x="6160" y="9181"/>
                    <a:pt x="5595" y="8550"/>
                    <a:pt x="5227" y="7539"/>
                  </a:cubicBezTo>
                  <a:cubicBezTo>
                    <a:pt x="2640" y="1878"/>
                    <a:pt x="2640" y="1878"/>
                    <a:pt x="2640" y="1878"/>
                  </a:cubicBezTo>
                  <a:cubicBezTo>
                    <a:pt x="2522" y="1615"/>
                    <a:pt x="2364" y="1497"/>
                    <a:pt x="2088" y="1497"/>
                  </a:cubicBezTo>
                  <a:cubicBezTo>
                    <a:pt x="1734" y="1497"/>
                    <a:pt x="1550" y="1694"/>
                    <a:pt x="1550" y="2009"/>
                  </a:cubicBezTo>
                  <a:lnTo>
                    <a:pt x="1550" y="90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Rectangle 15">
              <a:extLst>
                <a:ext uri="{FF2B5EF4-FFF2-40B4-BE49-F238E27FC236}">
                  <a16:creationId xmlns:a16="http://schemas.microsoft.com/office/drawing/2014/main" id="{E23B5213-C3CF-1CAF-8B28-1B78196B1149}"/>
                </a:ext>
              </a:extLst>
            </p:cNvPr>
            <p:cNvSpPr>
              <a:spLocks noChangeArrowheads="1"/>
            </p:cNvSpPr>
            <p:nvPr userDrawn="1"/>
          </p:nvSpPr>
          <p:spPr bwMode="auto">
            <a:xfrm>
              <a:off x="6764338" y="527050"/>
              <a:ext cx="514350" cy="2938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16">
              <a:extLst>
                <a:ext uri="{FF2B5EF4-FFF2-40B4-BE49-F238E27FC236}">
                  <a16:creationId xmlns:a16="http://schemas.microsoft.com/office/drawing/2014/main" id="{A002FE7F-9FC1-EDD3-72C9-C0D4AA946DDE}"/>
                </a:ext>
              </a:extLst>
            </p:cNvPr>
            <p:cNvSpPr>
              <a:spLocks/>
            </p:cNvSpPr>
            <p:nvPr userDrawn="1"/>
          </p:nvSpPr>
          <p:spPr bwMode="auto">
            <a:xfrm>
              <a:off x="7978775" y="527050"/>
              <a:ext cx="2449513" cy="2938462"/>
            </a:xfrm>
            <a:custGeom>
              <a:avLst/>
              <a:gdLst>
                <a:gd name="T0" fmla="*/ 4545 w 7395"/>
                <a:gd name="T1" fmla="*/ 0 h 8866"/>
                <a:gd name="T2" fmla="*/ 7395 w 7395"/>
                <a:gd name="T3" fmla="*/ 2653 h 8866"/>
                <a:gd name="T4" fmla="*/ 4545 w 7395"/>
                <a:gd name="T5" fmla="*/ 5438 h 8866"/>
                <a:gd name="T6" fmla="*/ 1786 w 7395"/>
                <a:gd name="T7" fmla="*/ 5438 h 8866"/>
                <a:gd name="T8" fmla="*/ 1563 w 7395"/>
                <a:gd name="T9" fmla="*/ 5661 h 8866"/>
                <a:gd name="T10" fmla="*/ 1563 w 7395"/>
                <a:gd name="T11" fmla="*/ 8866 h 8866"/>
                <a:gd name="T12" fmla="*/ 13 w 7395"/>
                <a:gd name="T13" fmla="*/ 8866 h 8866"/>
                <a:gd name="T14" fmla="*/ 13 w 7395"/>
                <a:gd name="T15" fmla="*/ 5359 h 8866"/>
                <a:gd name="T16" fmla="*/ 1405 w 7395"/>
                <a:gd name="T17" fmla="*/ 3954 h 8866"/>
                <a:gd name="T18" fmla="*/ 4597 w 7395"/>
                <a:gd name="T19" fmla="*/ 3954 h 8866"/>
                <a:gd name="T20" fmla="*/ 5832 w 7395"/>
                <a:gd name="T21" fmla="*/ 2732 h 8866"/>
                <a:gd name="T22" fmla="*/ 4610 w 7395"/>
                <a:gd name="T23" fmla="*/ 1550 h 8866"/>
                <a:gd name="T24" fmla="*/ 0 w 7395"/>
                <a:gd name="T25" fmla="*/ 1550 h 8866"/>
                <a:gd name="T26" fmla="*/ 0 w 7395"/>
                <a:gd name="T27" fmla="*/ 0 h 8866"/>
                <a:gd name="T28" fmla="*/ 4545 w 7395"/>
                <a:gd name="T29" fmla="*/ 0 h 8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95" h="8866">
                  <a:moveTo>
                    <a:pt x="4545" y="0"/>
                  </a:moveTo>
                  <a:cubicBezTo>
                    <a:pt x="6541" y="0"/>
                    <a:pt x="7395" y="1235"/>
                    <a:pt x="7395" y="2653"/>
                  </a:cubicBezTo>
                  <a:cubicBezTo>
                    <a:pt x="7395" y="3993"/>
                    <a:pt x="6620" y="5438"/>
                    <a:pt x="4545" y="5438"/>
                  </a:cubicBezTo>
                  <a:cubicBezTo>
                    <a:pt x="1786" y="5438"/>
                    <a:pt x="1786" y="5438"/>
                    <a:pt x="1786" y="5438"/>
                  </a:cubicBezTo>
                  <a:cubicBezTo>
                    <a:pt x="1642" y="5438"/>
                    <a:pt x="1563" y="5504"/>
                    <a:pt x="1563" y="5661"/>
                  </a:cubicBezTo>
                  <a:cubicBezTo>
                    <a:pt x="1563" y="8866"/>
                    <a:pt x="1563" y="8866"/>
                    <a:pt x="1563" y="8866"/>
                  </a:cubicBezTo>
                  <a:cubicBezTo>
                    <a:pt x="13" y="8866"/>
                    <a:pt x="13" y="8866"/>
                    <a:pt x="13" y="8866"/>
                  </a:cubicBezTo>
                  <a:cubicBezTo>
                    <a:pt x="13" y="5359"/>
                    <a:pt x="13" y="5359"/>
                    <a:pt x="13" y="5359"/>
                  </a:cubicBezTo>
                  <a:cubicBezTo>
                    <a:pt x="13" y="4361"/>
                    <a:pt x="434" y="3954"/>
                    <a:pt x="1405" y="3954"/>
                  </a:cubicBezTo>
                  <a:cubicBezTo>
                    <a:pt x="4597" y="3954"/>
                    <a:pt x="4597" y="3954"/>
                    <a:pt x="4597" y="3954"/>
                  </a:cubicBezTo>
                  <a:cubicBezTo>
                    <a:pt x="5477" y="3954"/>
                    <a:pt x="5832" y="3350"/>
                    <a:pt x="5832" y="2732"/>
                  </a:cubicBezTo>
                  <a:cubicBezTo>
                    <a:pt x="5832" y="2089"/>
                    <a:pt x="5451" y="1550"/>
                    <a:pt x="4610" y="1550"/>
                  </a:cubicBezTo>
                  <a:cubicBezTo>
                    <a:pt x="0" y="1550"/>
                    <a:pt x="0" y="1550"/>
                    <a:pt x="0" y="1550"/>
                  </a:cubicBezTo>
                  <a:cubicBezTo>
                    <a:pt x="0" y="0"/>
                    <a:pt x="0" y="0"/>
                    <a:pt x="0" y="0"/>
                  </a:cubicBezTo>
                  <a:lnTo>
                    <a:pt x="4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9" name="Content Placeholder 2">
            <a:extLst>
              <a:ext uri="{FF2B5EF4-FFF2-40B4-BE49-F238E27FC236}">
                <a16:creationId xmlns:a16="http://schemas.microsoft.com/office/drawing/2014/main" id="{625C4281-89E7-088E-FDC6-468F3C9450DB}"/>
              </a:ext>
            </a:extLst>
          </p:cNvPr>
          <p:cNvSpPr>
            <a:spLocks noGrp="1"/>
          </p:cNvSpPr>
          <p:nvPr>
            <p:ph idx="32"/>
          </p:nvPr>
        </p:nvSpPr>
        <p:spPr>
          <a:xfrm>
            <a:off x="6478199" y="1979182"/>
            <a:ext cx="4563000" cy="3732637"/>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3" name="Title 1">
            <a:extLst>
              <a:ext uri="{FF2B5EF4-FFF2-40B4-BE49-F238E27FC236}">
                <a16:creationId xmlns:a16="http://schemas.microsoft.com/office/drawing/2014/main" id="{87BA4DB0-596F-643E-B678-A7D0BA63D054}"/>
              </a:ext>
            </a:extLst>
          </p:cNvPr>
          <p:cNvSpPr>
            <a:spLocks noGrp="1"/>
          </p:cNvSpPr>
          <p:nvPr>
            <p:ph type="title"/>
          </p:nvPr>
        </p:nvSpPr>
        <p:spPr>
          <a:xfrm>
            <a:off x="1151999" y="1979181"/>
            <a:ext cx="4564198" cy="3732637"/>
          </a:xfrm>
        </p:spPr>
        <p:txBody>
          <a:bodyPr anchor="ctr" anchorCtr="0"/>
          <a:lstStyle>
            <a:lvl1pPr algn="ctr">
              <a:defRPr>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365902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blad">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a:xfrm>
            <a:off x="1212059" y="6151563"/>
            <a:ext cx="4114800" cy="276999"/>
          </a:xfrm>
        </p:spPr>
        <p:txBody>
          <a:bodyPr/>
          <a:lstStyle/>
          <a:p>
            <a:endParaRPr lang="nl-NL" dirty="0"/>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lvl1pPr>
              <a:defRPr>
                <a:solidFill>
                  <a:schemeClr val="bg1"/>
                </a:solidFill>
              </a:defRPr>
            </a:lvl1pPr>
          </a:lstStyle>
          <a:p>
            <a:fld id="{1E8F4B33-A93D-4D76-952A-FE3B1B2CDB8E}" type="slidenum">
              <a:rPr lang="nl-NL" smtClean="0"/>
              <a:pPr/>
              <a:t>‹nr.›</a:t>
            </a:fld>
            <a:endParaRPr lang="nl-NL"/>
          </a:p>
        </p:txBody>
      </p:sp>
      <p:pic>
        <p:nvPicPr>
          <p:cNvPr id="9" name="Picture 8">
            <a:extLst>
              <a:ext uri="{FF2B5EF4-FFF2-40B4-BE49-F238E27FC236}">
                <a16:creationId xmlns:a16="http://schemas.microsoft.com/office/drawing/2014/main" id="{CA85F98D-584F-4373-476C-459F49C45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1600" y="2048400"/>
            <a:ext cx="3870000" cy="1571613"/>
          </a:xfrm>
          <a:prstGeom prst="rect">
            <a:avLst/>
          </a:prstGeom>
        </p:spPr>
      </p:pic>
      <p:sp>
        <p:nvSpPr>
          <p:cNvPr id="12" name="Text Placeholder 11">
            <a:extLst>
              <a:ext uri="{FF2B5EF4-FFF2-40B4-BE49-F238E27FC236}">
                <a16:creationId xmlns:a16="http://schemas.microsoft.com/office/drawing/2014/main" id="{033FBAEB-A676-CF78-43F8-6B7457670CF5}"/>
              </a:ext>
            </a:extLst>
          </p:cNvPr>
          <p:cNvSpPr>
            <a:spLocks noGrp="1"/>
          </p:cNvSpPr>
          <p:nvPr>
            <p:ph type="body" sz="quarter" idx="13" hasCustomPrompt="1"/>
          </p:nvPr>
        </p:nvSpPr>
        <p:spPr>
          <a:xfrm>
            <a:off x="6360969" y="3217862"/>
            <a:ext cx="4680230" cy="2493963"/>
          </a:xfrm>
        </p:spPr>
        <p:txBody>
          <a:bodyPr>
            <a:noAutofit/>
          </a:bodyPr>
          <a:lstStyle>
            <a:lvl1pPr marL="612000" indent="-612000">
              <a:lnSpc>
                <a:spcPct val="110000"/>
              </a:lnSpc>
              <a:spcAft>
                <a:spcPts val="0"/>
              </a:spcAft>
              <a:buFontTx/>
              <a:buBlip>
                <a:blip r:embed="rId3"/>
              </a:buBlip>
              <a:defRPr sz="3050">
                <a:solidFill>
                  <a:schemeClr val="accent3"/>
                </a:solidFill>
              </a:defRPr>
            </a:lvl1pPr>
            <a:lvl2pPr marL="612000" indent="-612000">
              <a:lnSpc>
                <a:spcPct val="110000"/>
              </a:lnSpc>
              <a:spcAft>
                <a:spcPts val="0"/>
              </a:spcAft>
              <a:buFontTx/>
              <a:buBlip>
                <a:blip r:embed="rId3"/>
              </a:buBlip>
              <a:defRPr sz="3050">
                <a:solidFill>
                  <a:schemeClr val="accent1"/>
                </a:solidFill>
              </a:defRPr>
            </a:lvl2pPr>
            <a:lvl3pPr marL="612000" indent="-612000">
              <a:lnSpc>
                <a:spcPct val="110000"/>
              </a:lnSpc>
              <a:spcAft>
                <a:spcPts val="0"/>
              </a:spcAft>
              <a:buFontTx/>
              <a:buBlip>
                <a:blip r:embed="rId3"/>
              </a:buBlip>
              <a:defRPr sz="3050">
                <a:solidFill>
                  <a:schemeClr val="accent1"/>
                </a:solidFill>
              </a:defRPr>
            </a:lvl3pPr>
            <a:lvl4pPr marL="612000" indent="-612000">
              <a:lnSpc>
                <a:spcPct val="110000"/>
              </a:lnSpc>
              <a:spcAft>
                <a:spcPts val="0"/>
              </a:spcAft>
              <a:buFontTx/>
              <a:buBlip>
                <a:blip r:embed="rId3"/>
              </a:buBlip>
              <a:defRPr sz="3050">
                <a:solidFill>
                  <a:schemeClr val="accent1"/>
                </a:solidFill>
              </a:defRPr>
            </a:lvl4pPr>
            <a:lvl5pPr marL="612000" indent="-612000">
              <a:lnSpc>
                <a:spcPct val="110000"/>
              </a:lnSpc>
              <a:spcAft>
                <a:spcPts val="0"/>
              </a:spcAft>
              <a:buFontTx/>
              <a:buBlip>
                <a:blip r:embed="rId3"/>
              </a:buBlip>
              <a:defRPr sz="3050">
                <a:solidFill>
                  <a:schemeClr val="accent1"/>
                </a:solidFill>
              </a:defRPr>
            </a:lvl5pPr>
          </a:lstStyle>
          <a:p>
            <a:pPr lvl="0"/>
            <a:r>
              <a:rPr lang="en-US" dirty="0"/>
              <a:t>Punt</a:t>
            </a:r>
          </a:p>
          <a:p>
            <a:pPr lvl="0"/>
            <a:r>
              <a:rPr lang="en-US" dirty="0"/>
              <a:t>Punt</a:t>
            </a:r>
          </a:p>
          <a:p>
            <a:pPr lvl="0"/>
            <a:r>
              <a:rPr lang="en-US" dirty="0"/>
              <a:t>Punt</a:t>
            </a:r>
          </a:p>
          <a:p>
            <a:pPr lvl="0"/>
            <a:r>
              <a:rPr lang="en-US" dirty="0"/>
              <a:t>Punt</a:t>
            </a:r>
          </a:p>
          <a:p>
            <a:pPr lvl="0"/>
            <a:r>
              <a:rPr lang="en-US" dirty="0"/>
              <a:t>Punt</a:t>
            </a:r>
            <a:endParaRPr lang="nl-NL" dirty="0"/>
          </a:p>
        </p:txBody>
      </p:sp>
      <p:sp>
        <p:nvSpPr>
          <p:cNvPr id="13" name="TextBox 12">
            <a:extLst>
              <a:ext uri="{FF2B5EF4-FFF2-40B4-BE49-F238E27FC236}">
                <a16:creationId xmlns:a16="http://schemas.microsoft.com/office/drawing/2014/main" id="{0496BC93-43D8-6B95-A65C-A82677D0C6C7}"/>
              </a:ext>
            </a:extLst>
          </p:cNvPr>
          <p:cNvSpPr txBox="1"/>
          <p:nvPr userDrawn="1"/>
        </p:nvSpPr>
        <p:spPr>
          <a:xfrm>
            <a:off x="6360968" y="2695042"/>
            <a:ext cx="4680230" cy="481927"/>
          </a:xfrm>
          <a:prstGeom prst="rect">
            <a:avLst/>
          </a:prstGeom>
          <a:noFill/>
        </p:spPr>
        <p:txBody>
          <a:bodyPr wrap="square" lIns="0" tIns="0" rIns="0" bIns="0" rtlCol="0">
            <a:noAutofit/>
          </a:bodyPr>
          <a:lstStyle/>
          <a:p>
            <a:pPr>
              <a:lnSpc>
                <a:spcPct val="110000"/>
              </a:lnSpc>
            </a:pPr>
            <a:r>
              <a:rPr lang="nl-NL" sz="3050" dirty="0">
                <a:solidFill>
                  <a:schemeClr val="accent3"/>
                </a:solidFill>
              </a:rPr>
              <a:t>Eerst even deze punten:</a:t>
            </a:r>
          </a:p>
        </p:txBody>
      </p:sp>
    </p:spTree>
    <p:extLst>
      <p:ext uri="{BB962C8B-B14F-4D97-AF65-F5344CB8AC3E}">
        <p14:creationId xmlns:p14="http://schemas.microsoft.com/office/powerpoint/2010/main" val="341002520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noProof="0" smtClean="0"/>
              <a:t>4-4-2024</a:t>
            </a:fld>
            <a:endParaRPr lang="nl-NL" noProof="0" dirty="0"/>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noProof="0" smtClean="0"/>
              <a:t>‹nr.›</a:t>
            </a:fld>
            <a:endParaRPr lang="nl-NL" noProof="0" dirty="0"/>
          </a:p>
        </p:txBody>
      </p:sp>
      <p:sp>
        <p:nvSpPr>
          <p:cNvPr id="10" name="Text Placeholder 9">
            <a:extLst>
              <a:ext uri="{FF2B5EF4-FFF2-40B4-BE49-F238E27FC236}">
                <a16:creationId xmlns:a16="http://schemas.microsoft.com/office/drawing/2014/main" id="{FA8EFE56-F853-1A88-7C3A-A5A14F3959BB}"/>
              </a:ext>
            </a:extLst>
          </p:cNvPr>
          <p:cNvSpPr>
            <a:spLocks noGrp="1"/>
          </p:cNvSpPr>
          <p:nvPr>
            <p:ph type="body" sz="quarter" idx="13"/>
          </p:nvPr>
        </p:nvSpPr>
        <p:spPr>
          <a:xfrm>
            <a:off x="7629525" y="1152000"/>
            <a:ext cx="3411538" cy="4559825"/>
          </a:xfrm>
        </p:spPr>
        <p:txBody>
          <a:bodyPr anchor="b" anchorCtr="0"/>
          <a:lstStyle>
            <a:lvl1pPr algn="r">
              <a:defRPr>
                <a:latin typeface="+mj-lt"/>
              </a:defRPr>
            </a:lvl1pPr>
            <a:lvl2pPr algn="r">
              <a:defRPr/>
            </a:lvl2pPr>
            <a:lvl3pPr algn="r">
              <a:defRPr/>
            </a:lvl3pPr>
            <a:lvl4pPr algn="r">
              <a:defRPr/>
            </a:lvl4pPr>
            <a:lvl5pPr algn="r">
              <a:defRPr/>
            </a:lvl5pPr>
          </a:lstStyle>
          <a:p>
            <a:pPr lvl="0"/>
            <a:r>
              <a:rPr lang="nl-NL" noProof="0"/>
              <a:t>Klikken om de tekststijl van het model te bewerken</a:t>
            </a:r>
          </a:p>
        </p:txBody>
      </p:sp>
      <p:sp>
        <p:nvSpPr>
          <p:cNvPr id="13" name="Text Placeholder 11">
            <a:extLst>
              <a:ext uri="{FF2B5EF4-FFF2-40B4-BE49-F238E27FC236}">
                <a16:creationId xmlns:a16="http://schemas.microsoft.com/office/drawing/2014/main" id="{BB43F3E2-5685-A09A-81A6-2DA2504D8560}"/>
              </a:ext>
            </a:extLst>
          </p:cNvPr>
          <p:cNvSpPr>
            <a:spLocks noGrp="1"/>
          </p:cNvSpPr>
          <p:nvPr>
            <p:ph type="body" sz="quarter" idx="15" hasCustomPrompt="1"/>
          </p:nvPr>
        </p:nvSpPr>
        <p:spPr>
          <a:xfrm>
            <a:off x="1800000" y="1152000"/>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
        <p:nvSpPr>
          <p:cNvPr id="2" name="Text Placeholder 11">
            <a:extLst>
              <a:ext uri="{FF2B5EF4-FFF2-40B4-BE49-F238E27FC236}">
                <a16:creationId xmlns:a16="http://schemas.microsoft.com/office/drawing/2014/main" id="{02578A49-DF8F-3D66-C5C1-793377FF36A0}"/>
              </a:ext>
            </a:extLst>
          </p:cNvPr>
          <p:cNvSpPr>
            <a:spLocks noGrp="1"/>
          </p:cNvSpPr>
          <p:nvPr>
            <p:ph type="body" sz="quarter" idx="21" hasCustomPrompt="1"/>
          </p:nvPr>
        </p:nvSpPr>
        <p:spPr>
          <a:xfrm>
            <a:off x="1152000" y="1152000"/>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01</a:t>
            </a:r>
          </a:p>
        </p:txBody>
      </p:sp>
      <p:sp>
        <p:nvSpPr>
          <p:cNvPr id="3" name="Text Placeholder 11">
            <a:extLst>
              <a:ext uri="{FF2B5EF4-FFF2-40B4-BE49-F238E27FC236}">
                <a16:creationId xmlns:a16="http://schemas.microsoft.com/office/drawing/2014/main" id="{752239AA-478A-02C4-F06E-75D049A7C859}"/>
              </a:ext>
            </a:extLst>
          </p:cNvPr>
          <p:cNvSpPr>
            <a:spLocks noGrp="1"/>
          </p:cNvSpPr>
          <p:nvPr>
            <p:ph type="body" sz="quarter" idx="22" hasCustomPrompt="1"/>
          </p:nvPr>
        </p:nvSpPr>
        <p:spPr>
          <a:xfrm>
            <a:off x="1152000" y="5069614"/>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06</a:t>
            </a:r>
          </a:p>
        </p:txBody>
      </p:sp>
      <p:sp>
        <p:nvSpPr>
          <p:cNvPr id="7" name="Text Placeholder 11">
            <a:extLst>
              <a:ext uri="{FF2B5EF4-FFF2-40B4-BE49-F238E27FC236}">
                <a16:creationId xmlns:a16="http://schemas.microsoft.com/office/drawing/2014/main" id="{B1EC21FE-68C3-9E67-06F0-27E59A31775C}"/>
              </a:ext>
            </a:extLst>
          </p:cNvPr>
          <p:cNvSpPr>
            <a:spLocks noGrp="1"/>
          </p:cNvSpPr>
          <p:nvPr>
            <p:ph type="body" sz="quarter" idx="23" hasCustomPrompt="1"/>
          </p:nvPr>
        </p:nvSpPr>
        <p:spPr>
          <a:xfrm>
            <a:off x="1152000" y="1935523"/>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02</a:t>
            </a:r>
          </a:p>
        </p:txBody>
      </p:sp>
      <p:sp>
        <p:nvSpPr>
          <p:cNvPr id="8" name="Text Placeholder 11">
            <a:extLst>
              <a:ext uri="{FF2B5EF4-FFF2-40B4-BE49-F238E27FC236}">
                <a16:creationId xmlns:a16="http://schemas.microsoft.com/office/drawing/2014/main" id="{D3D3A475-304F-6DBE-8E8F-8F9E1FC02A00}"/>
              </a:ext>
            </a:extLst>
          </p:cNvPr>
          <p:cNvSpPr>
            <a:spLocks noGrp="1"/>
          </p:cNvSpPr>
          <p:nvPr>
            <p:ph type="body" sz="quarter" idx="24" hasCustomPrompt="1"/>
          </p:nvPr>
        </p:nvSpPr>
        <p:spPr>
          <a:xfrm>
            <a:off x="1152000" y="2719046"/>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03</a:t>
            </a:r>
          </a:p>
        </p:txBody>
      </p:sp>
      <p:sp>
        <p:nvSpPr>
          <p:cNvPr id="9" name="Text Placeholder 11">
            <a:extLst>
              <a:ext uri="{FF2B5EF4-FFF2-40B4-BE49-F238E27FC236}">
                <a16:creationId xmlns:a16="http://schemas.microsoft.com/office/drawing/2014/main" id="{EF3850A8-057F-1E54-E56F-A2C82C67437D}"/>
              </a:ext>
            </a:extLst>
          </p:cNvPr>
          <p:cNvSpPr>
            <a:spLocks noGrp="1"/>
          </p:cNvSpPr>
          <p:nvPr>
            <p:ph type="body" sz="quarter" idx="25" hasCustomPrompt="1"/>
          </p:nvPr>
        </p:nvSpPr>
        <p:spPr>
          <a:xfrm>
            <a:off x="1152000" y="3502569"/>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04</a:t>
            </a:r>
          </a:p>
        </p:txBody>
      </p:sp>
      <p:sp>
        <p:nvSpPr>
          <p:cNvPr id="11" name="Text Placeholder 11">
            <a:extLst>
              <a:ext uri="{FF2B5EF4-FFF2-40B4-BE49-F238E27FC236}">
                <a16:creationId xmlns:a16="http://schemas.microsoft.com/office/drawing/2014/main" id="{1E46BB95-01A5-5332-9CA7-8551BE5ED4FA}"/>
              </a:ext>
            </a:extLst>
          </p:cNvPr>
          <p:cNvSpPr>
            <a:spLocks noGrp="1"/>
          </p:cNvSpPr>
          <p:nvPr>
            <p:ph type="body" sz="quarter" idx="26" hasCustomPrompt="1"/>
          </p:nvPr>
        </p:nvSpPr>
        <p:spPr>
          <a:xfrm>
            <a:off x="1152000" y="4286092"/>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05</a:t>
            </a:r>
          </a:p>
        </p:txBody>
      </p:sp>
      <p:sp>
        <p:nvSpPr>
          <p:cNvPr id="14" name="Text Placeholder 11">
            <a:extLst>
              <a:ext uri="{FF2B5EF4-FFF2-40B4-BE49-F238E27FC236}">
                <a16:creationId xmlns:a16="http://schemas.microsoft.com/office/drawing/2014/main" id="{A07C73C9-0F56-D07F-BF72-8A4649C31893}"/>
              </a:ext>
            </a:extLst>
          </p:cNvPr>
          <p:cNvSpPr>
            <a:spLocks noGrp="1"/>
          </p:cNvSpPr>
          <p:nvPr>
            <p:ph type="body" sz="quarter" idx="27" hasCustomPrompt="1"/>
          </p:nvPr>
        </p:nvSpPr>
        <p:spPr>
          <a:xfrm>
            <a:off x="1800000" y="5069614"/>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
        <p:nvSpPr>
          <p:cNvPr id="15" name="Text Placeholder 11">
            <a:extLst>
              <a:ext uri="{FF2B5EF4-FFF2-40B4-BE49-F238E27FC236}">
                <a16:creationId xmlns:a16="http://schemas.microsoft.com/office/drawing/2014/main" id="{DB59C949-F667-931B-D211-A6AF6E874AF5}"/>
              </a:ext>
            </a:extLst>
          </p:cNvPr>
          <p:cNvSpPr>
            <a:spLocks noGrp="1"/>
          </p:cNvSpPr>
          <p:nvPr>
            <p:ph type="body" sz="quarter" idx="28" hasCustomPrompt="1"/>
          </p:nvPr>
        </p:nvSpPr>
        <p:spPr>
          <a:xfrm>
            <a:off x="1800000" y="1935523"/>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
        <p:nvSpPr>
          <p:cNvPr id="26" name="Text Placeholder 11">
            <a:extLst>
              <a:ext uri="{FF2B5EF4-FFF2-40B4-BE49-F238E27FC236}">
                <a16:creationId xmlns:a16="http://schemas.microsoft.com/office/drawing/2014/main" id="{1EB39594-974A-D7B4-B81A-13EBB898E388}"/>
              </a:ext>
            </a:extLst>
          </p:cNvPr>
          <p:cNvSpPr>
            <a:spLocks noGrp="1"/>
          </p:cNvSpPr>
          <p:nvPr>
            <p:ph type="body" sz="quarter" idx="29" hasCustomPrompt="1"/>
          </p:nvPr>
        </p:nvSpPr>
        <p:spPr>
          <a:xfrm>
            <a:off x="1800000" y="2719046"/>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
        <p:nvSpPr>
          <p:cNvPr id="27" name="Text Placeholder 11">
            <a:extLst>
              <a:ext uri="{FF2B5EF4-FFF2-40B4-BE49-F238E27FC236}">
                <a16:creationId xmlns:a16="http://schemas.microsoft.com/office/drawing/2014/main" id="{1552B85F-D336-DE46-8205-5C95AA2F9F5D}"/>
              </a:ext>
            </a:extLst>
          </p:cNvPr>
          <p:cNvSpPr>
            <a:spLocks noGrp="1"/>
          </p:cNvSpPr>
          <p:nvPr>
            <p:ph type="body" sz="quarter" idx="30" hasCustomPrompt="1"/>
          </p:nvPr>
        </p:nvSpPr>
        <p:spPr>
          <a:xfrm>
            <a:off x="1800000" y="3502569"/>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
        <p:nvSpPr>
          <p:cNvPr id="28" name="Text Placeholder 11">
            <a:extLst>
              <a:ext uri="{FF2B5EF4-FFF2-40B4-BE49-F238E27FC236}">
                <a16:creationId xmlns:a16="http://schemas.microsoft.com/office/drawing/2014/main" id="{94A17D0C-4647-6A64-D35A-81C05439AFBF}"/>
              </a:ext>
            </a:extLst>
          </p:cNvPr>
          <p:cNvSpPr>
            <a:spLocks noGrp="1"/>
          </p:cNvSpPr>
          <p:nvPr>
            <p:ph type="body" sz="quarter" idx="31" hasCustomPrompt="1"/>
          </p:nvPr>
        </p:nvSpPr>
        <p:spPr>
          <a:xfrm>
            <a:off x="1800000" y="4286092"/>
            <a:ext cx="1120702"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a:t>
            </a:r>
          </a:p>
        </p:txBody>
      </p:sp>
    </p:spTree>
    <p:extLst>
      <p:ext uri="{BB962C8B-B14F-4D97-AF65-F5344CB8AC3E}">
        <p14:creationId xmlns:p14="http://schemas.microsoft.com/office/powerpoint/2010/main" val="5286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noProof="0" smtClean="0"/>
              <a:t>4-4-2024</a:t>
            </a:fld>
            <a:endParaRPr lang="nl-NL" noProof="0" dirty="0"/>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noProof="0" dirty="0"/>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noProof="0" smtClean="0"/>
              <a:t>‹nr.›</a:t>
            </a:fld>
            <a:endParaRPr lang="nl-NL" noProof="0" dirty="0"/>
          </a:p>
        </p:txBody>
      </p:sp>
      <p:sp>
        <p:nvSpPr>
          <p:cNvPr id="10" name="Text Placeholder 9">
            <a:extLst>
              <a:ext uri="{FF2B5EF4-FFF2-40B4-BE49-F238E27FC236}">
                <a16:creationId xmlns:a16="http://schemas.microsoft.com/office/drawing/2014/main" id="{FA8EFE56-F853-1A88-7C3A-A5A14F3959BB}"/>
              </a:ext>
            </a:extLst>
          </p:cNvPr>
          <p:cNvSpPr>
            <a:spLocks noGrp="1"/>
          </p:cNvSpPr>
          <p:nvPr>
            <p:ph type="body" sz="quarter" idx="13"/>
          </p:nvPr>
        </p:nvSpPr>
        <p:spPr>
          <a:xfrm>
            <a:off x="1152000" y="2279649"/>
            <a:ext cx="4944000" cy="3432176"/>
          </a:xfrm>
        </p:spPr>
        <p:txBody>
          <a:bodyPr anchor="b" anchorCtr="0"/>
          <a:lstStyle>
            <a:lvl1pPr algn="l">
              <a:defRPr>
                <a:latin typeface="+mj-lt"/>
              </a:defRPr>
            </a:lvl1pPr>
            <a:lvl2pPr algn="r">
              <a:defRPr/>
            </a:lvl2pPr>
            <a:lvl3pPr algn="r">
              <a:defRPr/>
            </a:lvl3pPr>
            <a:lvl4pPr algn="r">
              <a:defRPr/>
            </a:lvl4pPr>
            <a:lvl5pPr algn="r">
              <a:defRPr/>
            </a:lvl5pPr>
          </a:lstStyle>
          <a:p>
            <a:pPr lvl="0"/>
            <a:r>
              <a:rPr lang="nl-NL" noProof="0"/>
              <a:t>Klikken om de tekststijl van het model te bewerken</a:t>
            </a:r>
          </a:p>
        </p:txBody>
      </p:sp>
      <p:sp>
        <p:nvSpPr>
          <p:cNvPr id="13" name="Text Placeholder 11">
            <a:extLst>
              <a:ext uri="{FF2B5EF4-FFF2-40B4-BE49-F238E27FC236}">
                <a16:creationId xmlns:a16="http://schemas.microsoft.com/office/drawing/2014/main" id="{BB43F3E2-5685-A09A-81A6-2DA2504D8560}"/>
              </a:ext>
            </a:extLst>
          </p:cNvPr>
          <p:cNvSpPr>
            <a:spLocks noGrp="1"/>
          </p:cNvSpPr>
          <p:nvPr>
            <p:ph type="body" sz="quarter" idx="15" hasCustomPrompt="1"/>
          </p:nvPr>
        </p:nvSpPr>
        <p:spPr>
          <a:xfrm>
            <a:off x="1800000" y="1152000"/>
            <a:ext cx="2802251" cy="642211"/>
          </a:xfrm>
          <a:solidFill>
            <a:schemeClr val="bg1"/>
          </a:solidFill>
        </p:spPr>
        <p:txBody>
          <a:bodyPr wrap="none" lIns="216000" tIns="165600" rIns="216000" bIns="165600" anchor="ctr" anchorCtr="0">
            <a:spAutoFit/>
          </a:bodyPr>
          <a:lstStyle>
            <a:lvl1pPr>
              <a:lnSpc>
                <a:spcPct val="100000"/>
              </a:lnSpc>
              <a:defRPr sz="2000" cap="all" baseline="0"/>
            </a:lvl1pPr>
          </a:lstStyle>
          <a:p>
            <a:pPr lvl="0"/>
            <a:r>
              <a:rPr lang="nl-NL" noProof="0" dirty="0"/>
              <a:t>Titel hoofdstuk</a:t>
            </a:r>
          </a:p>
        </p:txBody>
      </p:sp>
      <p:sp>
        <p:nvSpPr>
          <p:cNvPr id="2" name="Text Placeholder 11">
            <a:extLst>
              <a:ext uri="{FF2B5EF4-FFF2-40B4-BE49-F238E27FC236}">
                <a16:creationId xmlns:a16="http://schemas.microsoft.com/office/drawing/2014/main" id="{02578A49-DF8F-3D66-C5C1-793377FF36A0}"/>
              </a:ext>
            </a:extLst>
          </p:cNvPr>
          <p:cNvSpPr>
            <a:spLocks noGrp="1"/>
          </p:cNvSpPr>
          <p:nvPr>
            <p:ph type="body" sz="quarter" idx="21" hasCustomPrompt="1"/>
          </p:nvPr>
        </p:nvSpPr>
        <p:spPr>
          <a:xfrm>
            <a:off x="1152000" y="1152000"/>
            <a:ext cx="648000" cy="642211"/>
          </a:xfrm>
          <a:solidFill>
            <a:schemeClr val="accent2"/>
          </a:solidFill>
        </p:spPr>
        <p:txBody>
          <a:bodyPr tIns="165600" bIns="165600" anchor="ctr" anchorCtr="0">
            <a:noAutofit/>
          </a:bodyPr>
          <a:lstStyle>
            <a:lvl1pPr algn="ctr">
              <a:lnSpc>
                <a:spcPct val="100000"/>
              </a:lnSpc>
              <a:defRPr sz="2000" cap="all" baseline="0">
                <a:solidFill>
                  <a:schemeClr val="bg1"/>
                </a:solidFill>
              </a:defRPr>
            </a:lvl1pPr>
          </a:lstStyle>
          <a:p>
            <a:pPr lvl="0"/>
            <a:r>
              <a:rPr lang="nl-NL" noProof="0" dirty="0"/>
              <a:t>01</a:t>
            </a:r>
          </a:p>
        </p:txBody>
      </p:sp>
      <p:sp>
        <p:nvSpPr>
          <p:cNvPr id="22" name="Picture Placeholder 20">
            <a:extLst>
              <a:ext uri="{FF2B5EF4-FFF2-40B4-BE49-F238E27FC236}">
                <a16:creationId xmlns:a16="http://schemas.microsoft.com/office/drawing/2014/main" id="{2B1323B2-26EC-5FDB-09E5-B0AF4A8E6E58}"/>
              </a:ext>
            </a:extLst>
          </p:cNvPr>
          <p:cNvSpPr>
            <a:spLocks noGrp="1"/>
          </p:cNvSpPr>
          <p:nvPr>
            <p:ph type="pic" sz="quarter" idx="29"/>
          </p:nvPr>
        </p:nvSpPr>
        <p:spPr>
          <a:xfrm>
            <a:off x="6475801" y="1146175"/>
            <a:ext cx="4564198" cy="4565650"/>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22319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p:bg>
      <p:bgPr>
        <a:solidFill>
          <a:schemeClr val="accent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8E734F-57EA-0411-D4AE-EC35C4D34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6419" y="0"/>
            <a:ext cx="9686781" cy="6858000"/>
          </a:xfrm>
          <a:prstGeom prst="rect">
            <a:avLst/>
          </a:prstGeom>
        </p:spPr>
      </p:pic>
      <p:sp>
        <p:nvSpPr>
          <p:cNvPr id="11" name="Rectangle 10">
            <a:extLst>
              <a:ext uri="{FF2B5EF4-FFF2-40B4-BE49-F238E27FC236}">
                <a16:creationId xmlns:a16="http://schemas.microsoft.com/office/drawing/2014/main" id="{164E95AB-E09F-1B71-D804-9D78831760BB}"/>
              </a:ext>
            </a:extLst>
          </p:cNvPr>
          <p:cNvSpPr/>
          <p:nvPr userDrawn="1"/>
        </p:nvSpPr>
        <p:spPr>
          <a:xfrm>
            <a:off x="1152000" y="1152000"/>
            <a:ext cx="6984000" cy="57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2088000" y="1927874"/>
            <a:ext cx="4680000" cy="1107996"/>
          </a:xfrm>
        </p:spPr>
        <p:txBody>
          <a:bodyPr>
            <a:noAutofit/>
          </a:bodyPr>
          <a:lstStyle>
            <a:lvl1pPr>
              <a:defRPr>
                <a:solidFill>
                  <a:schemeClr val="bg1"/>
                </a:solidFill>
              </a:defRPr>
            </a:lvl1pPr>
          </a:lstStyle>
          <a:p>
            <a:r>
              <a:rPr lang="nl-NL"/>
              <a:t>Klik om stijl te bewerken</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0" name="Text Placeholder 9">
            <a:extLst>
              <a:ext uri="{FF2B5EF4-FFF2-40B4-BE49-F238E27FC236}">
                <a16:creationId xmlns:a16="http://schemas.microsoft.com/office/drawing/2014/main" id="{7EE181CC-AC32-6B29-FCB6-FE962166E110}"/>
              </a:ext>
            </a:extLst>
          </p:cNvPr>
          <p:cNvSpPr>
            <a:spLocks noGrp="1"/>
          </p:cNvSpPr>
          <p:nvPr>
            <p:ph type="body" sz="quarter" idx="13"/>
          </p:nvPr>
        </p:nvSpPr>
        <p:spPr>
          <a:xfrm>
            <a:off x="2087562" y="3514725"/>
            <a:ext cx="4680000" cy="2391296"/>
          </a:xfrm>
        </p:spPr>
        <p:txBody>
          <a:bodyPr>
            <a:noAutofit/>
          </a:bodyPr>
          <a:lstStyle>
            <a:lvl1pPr>
              <a:defRPr>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a:t>Klikken om de tekststijl van het model te bewerken</a:t>
            </a:r>
          </a:p>
        </p:txBody>
      </p:sp>
    </p:spTree>
    <p:extLst>
      <p:ext uri="{BB962C8B-B14F-4D97-AF65-F5344CB8AC3E}">
        <p14:creationId xmlns:p14="http://schemas.microsoft.com/office/powerpoint/2010/main" val="32233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3DF501-97DF-D007-C994-507D5F844CBA}"/>
              </a:ext>
            </a:extLst>
          </p:cNvPr>
          <p:cNvSpPr/>
          <p:nvPr userDrawn="1"/>
        </p:nvSpPr>
        <p:spPr>
          <a:xfrm>
            <a:off x="0" y="3428998"/>
            <a:ext cx="12193200" cy="3429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a:xfrm>
            <a:off x="6467475" y="1013474"/>
            <a:ext cx="4573724" cy="1661993"/>
          </a:xfrm>
        </p:spPr>
        <p:txBody>
          <a:bodyPr>
            <a:noAutofit/>
          </a:bodyPr>
          <a:lstStyle>
            <a:lvl1pPr>
              <a:defRPr/>
            </a:lvl1pPr>
          </a:lstStyle>
          <a:p>
            <a:r>
              <a:rPr lang="nl-NL"/>
              <a:t>Klik om stijl te bewerken</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1" name="Picture Placeholder 10">
            <a:extLst>
              <a:ext uri="{FF2B5EF4-FFF2-40B4-BE49-F238E27FC236}">
                <a16:creationId xmlns:a16="http://schemas.microsoft.com/office/drawing/2014/main" id="{8CC6013D-723C-39BE-C541-E4C132744F76}"/>
              </a:ext>
            </a:extLst>
          </p:cNvPr>
          <p:cNvSpPr>
            <a:spLocks noGrp="1"/>
          </p:cNvSpPr>
          <p:nvPr>
            <p:ph type="pic" sz="quarter" idx="13"/>
          </p:nvPr>
        </p:nvSpPr>
        <p:spPr>
          <a:xfrm>
            <a:off x="0" y="0"/>
            <a:ext cx="5706000" cy="3429000"/>
          </a:xfrm>
          <a:solidFill>
            <a:schemeClr val="bg1">
              <a:lumMod val="95000"/>
            </a:schemeClr>
          </a:solidFill>
        </p:spPr>
        <p:txBody>
          <a:bodyPr tIns="72000"/>
          <a:lstStyle>
            <a:lvl1pPr algn="ctr">
              <a:defRPr sz="1200"/>
            </a:lvl1pPr>
          </a:lstStyle>
          <a:p>
            <a:r>
              <a:rPr lang="nl-NL"/>
              <a:t>Klik op het pictogram als u een afbeelding wilt toevoegen</a:t>
            </a:r>
          </a:p>
        </p:txBody>
      </p:sp>
      <p:sp>
        <p:nvSpPr>
          <p:cNvPr id="15" name="Text Placeholder 13">
            <a:extLst>
              <a:ext uri="{FF2B5EF4-FFF2-40B4-BE49-F238E27FC236}">
                <a16:creationId xmlns:a16="http://schemas.microsoft.com/office/drawing/2014/main" id="{F8D7D9F6-952E-0837-8D91-C050B0C1B0FA}"/>
              </a:ext>
            </a:extLst>
          </p:cNvPr>
          <p:cNvSpPr>
            <a:spLocks noGrp="1"/>
          </p:cNvSpPr>
          <p:nvPr>
            <p:ph type="body" sz="quarter" idx="14"/>
          </p:nvPr>
        </p:nvSpPr>
        <p:spPr>
          <a:xfrm>
            <a:off x="1152525" y="4424363"/>
            <a:ext cx="9886950" cy="1296987"/>
          </a:xfrm>
        </p:spPr>
        <p:txBody>
          <a:bodyPr/>
          <a:lstStyle/>
          <a:p>
            <a:pPr lvl="0"/>
            <a:r>
              <a:rPr lang="nl-NL"/>
              <a:t>Klikken om de tekststijl van het model te bewerken</a:t>
            </a:r>
          </a:p>
        </p:txBody>
      </p:sp>
    </p:spTree>
    <p:extLst>
      <p:ext uri="{BB962C8B-B14F-4D97-AF65-F5344CB8AC3E}">
        <p14:creationId xmlns:p14="http://schemas.microsoft.com/office/powerpoint/2010/main" val="186026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7618-9D52-1DDE-48B1-F526D5A01F28}"/>
              </a:ext>
            </a:extLst>
          </p:cNvPr>
          <p:cNvSpPr>
            <a:spLocks noGrp="1"/>
          </p:cNvSpPr>
          <p:nvPr>
            <p:ph type="title"/>
          </p:nvPr>
        </p:nvSpPr>
        <p:spPr/>
        <p:txBody>
          <a:bodyPr/>
          <a:lstStyle/>
          <a:p>
            <a:r>
              <a:rPr lang="nl-NL"/>
              <a:t>Klik om stijl te bewerken</a:t>
            </a:r>
          </a:p>
        </p:txBody>
      </p:sp>
      <p:sp>
        <p:nvSpPr>
          <p:cNvPr id="3" name="Content Placeholder 2">
            <a:extLst>
              <a:ext uri="{FF2B5EF4-FFF2-40B4-BE49-F238E27FC236}">
                <a16:creationId xmlns:a16="http://schemas.microsoft.com/office/drawing/2014/main" id="{D514FE12-57AE-3F85-A7B4-EFA4E586DC1D}"/>
              </a:ext>
            </a:extLst>
          </p:cNvPr>
          <p:cNvSpPr>
            <a:spLocks noGrp="1"/>
          </p:cNvSpPr>
          <p:nvPr>
            <p:ph idx="1"/>
          </p:nvPr>
        </p:nvSpPr>
        <p:spPr>
          <a:xfrm>
            <a:off x="1152000" y="1979182"/>
            <a:ext cx="4564198" cy="37326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11" name="Picture Placeholder 20">
            <a:extLst>
              <a:ext uri="{FF2B5EF4-FFF2-40B4-BE49-F238E27FC236}">
                <a16:creationId xmlns:a16="http://schemas.microsoft.com/office/drawing/2014/main" id="{4A8B9605-283B-EB3B-6F37-E15BFAF99D51}"/>
              </a:ext>
            </a:extLst>
          </p:cNvPr>
          <p:cNvSpPr>
            <a:spLocks noGrp="1"/>
          </p:cNvSpPr>
          <p:nvPr>
            <p:ph type="pic" sz="quarter" idx="29"/>
          </p:nvPr>
        </p:nvSpPr>
        <p:spPr>
          <a:xfrm>
            <a:off x="6475801" y="2066925"/>
            <a:ext cx="4564198" cy="3644899"/>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6890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F041A1-CA87-524F-BE53-15ACC1C85B4F}"/>
              </a:ext>
            </a:extLst>
          </p:cNvPr>
          <p:cNvSpPr>
            <a:spLocks noGrp="1"/>
          </p:cNvSpPr>
          <p:nvPr>
            <p:ph type="dt" sz="half" idx="10"/>
          </p:nvPr>
        </p:nvSpPr>
        <p:spPr/>
        <p:txBody>
          <a:bodyPr/>
          <a:lstStyle/>
          <a:p>
            <a:fld id="{4B64C551-C995-45BD-915F-3202A279937E}" type="datetime1">
              <a:rPr lang="nl-NL" smtClean="0"/>
              <a:t>4-4-2024</a:t>
            </a:fld>
            <a:endParaRPr lang="nl-NL"/>
          </a:p>
        </p:txBody>
      </p:sp>
      <p:sp>
        <p:nvSpPr>
          <p:cNvPr id="5" name="Footer Placeholder 4">
            <a:extLst>
              <a:ext uri="{FF2B5EF4-FFF2-40B4-BE49-F238E27FC236}">
                <a16:creationId xmlns:a16="http://schemas.microsoft.com/office/drawing/2014/main" id="{6989116B-3397-A4D7-18E8-1DB082053C7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68C9D46-4E68-B8E6-1480-685B7BA72488}"/>
              </a:ext>
            </a:extLst>
          </p:cNvPr>
          <p:cNvSpPr>
            <a:spLocks noGrp="1"/>
          </p:cNvSpPr>
          <p:nvPr>
            <p:ph type="sldNum" sz="quarter" idx="12"/>
          </p:nvPr>
        </p:nvSpPr>
        <p:spPr/>
        <p:txBody>
          <a:bodyPr/>
          <a:lstStyle/>
          <a:p>
            <a:fld id="{1E8F4B33-A93D-4D76-952A-FE3B1B2CDB8E}" type="slidenum">
              <a:rPr lang="nl-NL" smtClean="0"/>
              <a:t>‹nr.›</a:t>
            </a:fld>
            <a:endParaRPr lang="nl-NL"/>
          </a:p>
        </p:txBody>
      </p:sp>
      <p:sp>
        <p:nvSpPr>
          <p:cNvPr id="9" name="Picture Placeholder 20">
            <a:extLst>
              <a:ext uri="{FF2B5EF4-FFF2-40B4-BE49-F238E27FC236}">
                <a16:creationId xmlns:a16="http://schemas.microsoft.com/office/drawing/2014/main" id="{A5FC17E8-BDE1-2144-DB74-555463D2F664}"/>
              </a:ext>
            </a:extLst>
          </p:cNvPr>
          <p:cNvSpPr>
            <a:spLocks noGrp="1"/>
          </p:cNvSpPr>
          <p:nvPr>
            <p:ph type="pic" sz="quarter" idx="29"/>
          </p:nvPr>
        </p:nvSpPr>
        <p:spPr>
          <a:xfrm>
            <a:off x="6475801" y="1146175"/>
            <a:ext cx="5716800" cy="4565650"/>
          </a:xfrm>
          <a:solidFill>
            <a:schemeClr val="bg1">
              <a:lumMod val="95000"/>
            </a:schemeClr>
          </a:solidFill>
        </p:spPr>
        <p:txBody>
          <a:bodyPr tIns="72000"/>
          <a:lstStyle>
            <a:lvl1pPr algn="ctr">
              <a:defRPr sz="1200"/>
            </a:lvl1pPr>
          </a:lstStyle>
          <a:p>
            <a:r>
              <a:rPr lang="nl-NL"/>
              <a:t>Klik op het pictogram als u een afbeelding wilt toevoegen</a:t>
            </a:r>
            <a:endParaRPr lang="nl-NL" dirty="0"/>
          </a:p>
        </p:txBody>
      </p:sp>
      <p:sp>
        <p:nvSpPr>
          <p:cNvPr id="10" name="Title 1">
            <a:extLst>
              <a:ext uri="{FF2B5EF4-FFF2-40B4-BE49-F238E27FC236}">
                <a16:creationId xmlns:a16="http://schemas.microsoft.com/office/drawing/2014/main" id="{3C2E9594-DAE6-B6FB-8E04-201221D5A2F7}"/>
              </a:ext>
            </a:extLst>
          </p:cNvPr>
          <p:cNvSpPr>
            <a:spLocks noGrp="1"/>
          </p:cNvSpPr>
          <p:nvPr>
            <p:ph type="title"/>
          </p:nvPr>
        </p:nvSpPr>
        <p:spPr>
          <a:xfrm>
            <a:off x="1151999" y="1013474"/>
            <a:ext cx="4564198" cy="1661993"/>
          </a:xfrm>
        </p:spPr>
        <p:txBody>
          <a:bodyPr>
            <a:noAutofit/>
          </a:bodyPr>
          <a:lstStyle>
            <a:lvl1pPr>
              <a:defRPr/>
            </a:lvl1pPr>
          </a:lstStyle>
          <a:p>
            <a:r>
              <a:rPr lang="nl-NL"/>
              <a:t>Klik om stijl te bewerken</a:t>
            </a:r>
            <a:endParaRPr lang="nl-NL" dirty="0"/>
          </a:p>
        </p:txBody>
      </p:sp>
      <p:sp>
        <p:nvSpPr>
          <p:cNvPr id="11" name="Content Placeholder 2">
            <a:extLst>
              <a:ext uri="{FF2B5EF4-FFF2-40B4-BE49-F238E27FC236}">
                <a16:creationId xmlns:a16="http://schemas.microsoft.com/office/drawing/2014/main" id="{DE47766D-F724-17E1-31EA-3C1CBB89ACF3}"/>
              </a:ext>
            </a:extLst>
          </p:cNvPr>
          <p:cNvSpPr>
            <a:spLocks noGrp="1"/>
          </p:cNvSpPr>
          <p:nvPr>
            <p:ph idx="1"/>
          </p:nvPr>
        </p:nvSpPr>
        <p:spPr>
          <a:xfrm>
            <a:off x="1152000" y="3055143"/>
            <a:ext cx="4564198" cy="26566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661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3CCE-51EE-9372-FE6F-6727481E191A}"/>
              </a:ext>
            </a:extLst>
          </p:cNvPr>
          <p:cNvSpPr>
            <a:spLocks noGrp="1"/>
          </p:cNvSpPr>
          <p:nvPr>
            <p:ph type="title"/>
          </p:nvPr>
        </p:nvSpPr>
        <p:spPr>
          <a:xfrm>
            <a:off x="1151999" y="1013474"/>
            <a:ext cx="9889200" cy="553998"/>
          </a:xfrm>
          <a:prstGeom prst="rect">
            <a:avLst/>
          </a:prstGeom>
        </p:spPr>
        <p:txBody>
          <a:bodyPr vert="horz" wrap="square" lIns="0" tIns="0" rIns="0" bIns="0" rtlCol="0" anchor="t" anchorCtr="0">
            <a:noAutofit/>
          </a:bodyPr>
          <a:lstStyle/>
          <a:p>
            <a:r>
              <a:rPr lang="nl-NL"/>
              <a:t>Klik om stijl te bewerken</a:t>
            </a:r>
            <a:endParaRPr lang="nl-NL" dirty="0"/>
          </a:p>
        </p:txBody>
      </p:sp>
      <p:sp>
        <p:nvSpPr>
          <p:cNvPr id="3" name="Text Placeholder 2">
            <a:extLst>
              <a:ext uri="{FF2B5EF4-FFF2-40B4-BE49-F238E27FC236}">
                <a16:creationId xmlns:a16="http://schemas.microsoft.com/office/drawing/2014/main" id="{3195C744-3F6B-3A7B-EDF6-841F74B28B47}"/>
              </a:ext>
            </a:extLst>
          </p:cNvPr>
          <p:cNvSpPr>
            <a:spLocks noGrp="1"/>
          </p:cNvSpPr>
          <p:nvPr>
            <p:ph type="body" idx="1"/>
          </p:nvPr>
        </p:nvSpPr>
        <p:spPr>
          <a:xfrm>
            <a:off x="1152000" y="1979182"/>
            <a:ext cx="9889200" cy="3732637"/>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22DFCDC1-35D3-8D25-7A58-E7B9B97B842C}"/>
              </a:ext>
            </a:extLst>
          </p:cNvPr>
          <p:cNvSpPr>
            <a:spLocks noGrp="1"/>
          </p:cNvSpPr>
          <p:nvPr>
            <p:ph type="dt" sz="half" idx="2"/>
          </p:nvPr>
        </p:nvSpPr>
        <p:spPr>
          <a:xfrm>
            <a:off x="1212059" y="6151563"/>
            <a:ext cx="1254050" cy="276999"/>
          </a:xfrm>
          <a:prstGeom prst="rect">
            <a:avLst/>
          </a:prstGeom>
        </p:spPr>
        <p:txBody>
          <a:bodyPr vert="horz" lIns="0" tIns="0" rIns="0" bIns="0" rtlCol="0" anchor="t" anchorCtr="0">
            <a:noAutofit/>
          </a:bodyPr>
          <a:lstStyle>
            <a:lvl1pPr algn="l">
              <a:defRPr sz="1800">
                <a:solidFill>
                  <a:schemeClr val="accent1"/>
                </a:solidFill>
              </a:defRPr>
            </a:lvl1pPr>
          </a:lstStyle>
          <a:p>
            <a:fld id="{3342E18C-0F08-4935-96FA-43745E8F3919}" type="datetime1">
              <a:rPr lang="nl-NL" smtClean="0"/>
              <a:t>4-4-2024</a:t>
            </a:fld>
            <a:endParaRPr lang="nl-NL" dirty="0"/>
          </a:p>
        </p:txBody>
      </p:sp>
      <p:sp>
        <p:nvSpPr>
          <p:cNvPr id="5" name="Footer Placeholder 4">
            <a:extLst>
              <a:ext uri="{FF2B5EF4-FFF2-40B4-BE49-F238E27FC236}">
                <a16:creationId xmlns:a16="http://schemas.microsoft.com/office/drawing/2014/main" id="{647298D7-5635-8681-7755-93E25DD126BC}"/>
              </a:ext>
            </a:extLst>
          </p:cNvPr>
          <p:cNvSpPr>
            <a:spLocks noGrp="1"/>
          </p:cNvSpPr>
          <p:nvPr>
            <p:ph type="ftr" sz="quarter" idx="3"/>
          </p:nvPr>
        </p:nvSpPr>
        <p:spPr>
          <a:xfrm>
            <a:off x="2466109" y="6151563"/>
            <a:ext cx="4114800" cy="276999"/>
          </a:xfrm>
          <a:prstGeom prst="rect">
            <a:avLst/>
          </a:prstGeom>
        </p:spPr>
        <p:txBody>
          <a:bodyPr vert="horz" lIns="0" tIns="0" rIns="0" bIns="0" rtlCol="0" anchor="t" anchorCtr="0">
            <a:noAutofit/>
          </a:bodyPr>
          <a:lstStyle>
            <a:lvl1pPr algn="l">
              <a:defRPr sz="1800">
                <a:solidFill>
                  <a:schemeClr val="accent1"/>
                </a:solidFill>
              </a:defRPr>
            </a:lvl1pPr>
          </a:lstStyle>
          <a:p>
            <a:endParaRPr lang="nl-NL" dirty="0"/>
          </a:p>
        </p:txBody>
      </p:sp>
      <p:sp>
        <p:nvSpPr>
          <p:cNvPr id="6" name="Slide Number Placeholder 5">
            <a:extLst>
              <a:ext uri="{FF2B5EF4-FFF2-40B4-BE49-F238E27FC236}">
                <a16:creationId xmlns:a16="http://schemas.microsoft.com/office/drawing/2014/main" id="{32A70985-8C7E-0E2B-572A-51D44FB67B96}"/>
              </a:ext>
            </a:extLst>
          </p:cNvPr>
          <p:cNvSpPr>
            <a:spLocks noGrp="1"/>
          </p:cNvSpPr>
          <p:nvPr>
            <p:ph type="sldNum" sz="quarter" idx="4"/>
          </p:nvPr>
        </p:nvSpPr>
        <p:spPr>
          <a:xfrm>
            <a:off x="11041199" y="6151563"/>
            <a:ext cx="686459" cy="276999"/>
          </a:xfrm>
          <a:prstGeom prst="rect">
            <a:avLst/>
          </a:prstGeom>
        </p:spPr>
        <p:txBody>
          <a:bodyPr vert="horz" lIns="0" tIns="0" rIns="0" bIns="0" rtlCol="0" anchor="t" anchorCtr="0">
            <a:noAutofit/>
          </a:bodyPr>
          <a:lstStyle>
            <a:lvl1pPr algn="r">
              <a:defRPr sz="1800">
                <a:solidFill>
                  <a:schemeClr val="accent1"/>
                </a:solidFill>
              </a:defRPr>
            </a:lvl1pPr>
          </a:lstStyle>
          <a:p>
            <a:fld id="{1E8F4B33-A93D-4D76-952A-FE3B1B2CDB8E}" type="slidenum">
              <a:rPr lang="nl-NL" smtClean="0"/>
              <a:pPr/>
              <a:t>‹nr.›</a:t>
            </a:fld>
            <a:endParaRPr lang="nl-NL"/>
          </a:p>
        </p:txBody>
      </p:sp>
      <p:pic>
        <p:nvPicPr>
          <p:cNvPr id="12" name="Picture 11">
            <a:extLst>
              <a:ext uri="{FF2B5EF4-FFF2-40B4-BE49-F238E27FC236}">
                <a16:creationId xmlns:a16="http://schemas.microsoft.com/office/drawing/2014/main" id="{96891FC7-F067-7EB7-5B0F-63F1598830F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343600" y="475200"/>
            <a:ext cx="529200" cy="214909"/>
          </a:xfrm>
          <a:prstGeom prst="rect">
            <a:avLst/>
          </a:prstGeom>
        </p:spPr>
      </p:pic>
    </p:spTree>
    <p:extLst>
      <p:ext uri="{BB962C8B-B14F-4D97-AF65-F5344CB8AC3E}">
        <p14:creationId xmlns:p14="http://schemas.microsoft.com/office/powerpoint/2010/main" val="25099177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55" r:id="rId20"/>
    <p:sldLayoutId id="2147483679" r:id="rId21"/>
    <p:sldLayoutId id="2147483680" r:id="rId22"/>
  </p:sldLayoutIdLst>
  <p:hf hdr="0" ftr="0" dt="0"/>
  <p:txStyles>
    <p:title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125000"/>
        </a:lnSpc>
        <a:spcBef>
          <a:spcPts val="0"/>
        </a:spcBef>
        <a:buFont typeface="Calibri" panose="020F0502020204030204" pitchFamily="34" charset="0"/>
        <a:buChar char="​"/>
        <a:defRPr sz="1800" kern="1200">
          <a:solidFill>
            <a:schemeClr val="accent2"/>
          </a:solidFill>
          <a:latin typeface="+mn-lt"/>
          <a:ea typeface="+mn-ea"/>
          <a:cs typeface="+mn-cs"/>
        </a:defRPr>
      </a:lvl1pPr>
      <a:lvl2pPr marL="432000" indent="-432000" algn="l" defTabSz="914400" rtl="0" eaLnBrk="1" latinLnBrk="0" hangingPunct="1">
        <a:lnSpc>
          <a:spcPct val="125000"/>
        </a:lnSpc>
        <a:spcBef>
          <a:spcPts val="0"/>
        </a:spcBef>
        <a:spcAft>
          <a:spcPts val="2700"/>
        </a:spcAft>
        <a:buSzPct val="90000"/>
        <a:buFontTx/>
        <a:buBlip>
          <a:blip r:embed="rId25"/>
        </a:buBlip>
        <a:defRPr sz="1800" kern="1200">
          <a:solidFill>
            <a:schemeClr val="accent2"/>
          </a:solidFill>
          <a:latin typeface="+mn-lt"/>
          <a:ea typeface="+mn-ea"/>
          <a:cs typeface="+mn-cs"/>
        </a:defRPr>
      </a:lvl2pPr>
      <a:lvl3pPr marL="432000" indent="-432000" algn="l" defTabSz="914400" rtl="0" eaLnBrk="1" latinLnBrk="0" hangingPunct="1">
        <a:lnSpc>
          <a:spcPct val="125000"/>
        </a:lnSpc>
        <a:spcBef>
          <a:spcPts val="0"/>
        </a:spcBef>
        <a:spcAft>
          <a:spcPts val="2700"/>
        </a:spcAft>
        <a:buSzPct val="90000"/>
        <a:buFontTx/>
        <a:buBlip>
          <a:blip r:embed="rId25"/>
        </a:buBlip>
        <a:defRPr sz="1800" kern="1200">
          <a:solidFill>
            <a:schemeClr val="accent2"/>
          </a:solidFill>
          <a:latin typeface="+mn-lt"/>
          <a:ea typeface="+mn-ea"/>
          <a:cs typeface="+mn-cs"/>
        </a:defRPr>
      </a:lvl3pPr>
      <a:lvl4pPr marL="432000" indent="-432000" algn="l" defTabSz="914400" rtl="0" eaLnBrk="1" latinLnBrk="0" hangingPunct="1">
        <a:lnSpc>
          <a:spcPct val="125000"/>
        </a:lnSpc>
        <a:spcBef>
          <a:spcPts val="0"/>
        </a:spcBef>
        <a:spcAft>
          <a:spcPts val="2700"/>
        </a:spcAft>
        <a:buSzPct val="90000"/>
        <a:buFontTx/>
        <a:buBlip>
          <a:blip r:embed="rId25"/>
        </a:buBlip>
        <a:defRPr sz="1800" kern="1200">
          <a:solidFill>
            <a:schemeClr val="accent2"/>
          </a:solidFill>
          <a:latin typeface="+mn-lt"/>
          <a:ea typeface="+mn-ea"/>
          <a:cs typeface="+mn-cs"/>
        </a:defRPr>
      </a:lvl4pPr>
      <a:lvl5pPr marL="432000" indent="-432000" algn="l" defTabSz="914400" rtl="0" eaLnBrk="1" latinLnBrk="0" hangingPunct="1">
        <a:lnSpc>
          <a:spcPct val="125000"/>
        </a:lnSpc>
        <a:spcBef>
          <a:spcPts val="0"/>
        </a:spcBef>
        <a:spcAft>
          <a:spcPts val="2700"/>
        </a:spcAft>
        <a:buSzPct val="90000"/>
        <a:buFontTx/>
        <a:buBlip>
          <a:blip r:embed="rId25"/>
        </a:buBlip>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F3685-EEF4-E741-25B4-F1EDDD3A1D46}"/>
              </a:ext>
            </a:extLst>
          </p:cNvPr>
          <p:cNvSpPr>
            <a:spLocks noGrp="1"/>
          </p:cNvSpPr>
          <p:nvPr>
            <p:ph type="ctrTitle"/>
          </p:nvPr>
        </p:nvSpPr>
        <p:spPr>
          <a:xfrm>
            <a:off x="666805" y="3176239"/>
            <a:ext cx="5487150" cy="1661993"/>
          </a:xfrm>
        </p:spPr>
        <p:txBody>
          <a:bodyPr/>
          <a:lstStyle/>
          <a:p>
            <a:r>
              <a:rPr lang="nl-NL" sz="2800" dirty="0"/>
              <a:t>Herziene Beroepscode voor psychologen 2024 van het NIP</a:t>
            </a:r>
            <a:br>
              <a:rPr lang="nl-NL" sz="3200" dirty="0"/>
            </a:br>
            <a:r>
              <a:rPr lang="nl-NL" sz="3200" dirty="0"/>
              <a:t> </a:t>
            </a:r>
            <a:br>
              <a:rPr lang="nl-NL" sz="3200" dirty="0"/>
            </a:br>
            <a:r>
              <a:rPr lang="nl-NL" sz="4000" dirty="0">
                <a:solidFill>
                  <a:schemeClr val="accent5">
                    <a:lumMod val="25000"/>
                  </a:schemeClr>
                </a:solidFill>
              </a:rPr>
              <a:t>Jouw ethisch kompas</a:t>
            </a:r>
            <a:endParaRPr lang="nl-NL" sz="3200" dirty="0">
              <a:solidFill>
                <a:schemeClr val="accent5">
                  <a:lumMod val="25000"/>
                </a:schemeClr>
              </a:solidFill>
            </a:endParaRPr>
          </a:p>
        </p:txBody>
      </p:sp>
      <p:sp>
        <p:nvSpPr>
          <p:cNvPr id="4" name="Subtitle 3">
            <a:extLst>
              <a:ext uri="{FF2B5EF4-FFF2-40B4-BE49-F238E27FC236}">
                <a16:creationId xmlns:a16="http://schemas.microsoft.com/office/drawing/2014/main" id="{B46420B0-AF24-A4E7-7F33-4B5433A8FCF1}"/>
              </a:ext>
            </a:extLst>
          </p:cNvPr>
          <p:cNvSpPr>
            <a:spLocks noGrp="1"/>
          </p:cNvSpPr>
          <p:nvPr>
            <p:ph type="subTitle" idx="1"/>
          </p:nvPr>
        </p:nvSpPr>
        <p:spPr>
          <a:xfrm>
            <a:off x="756957" y="5849902"/>
            <a:ext cx="5040000" cy="369332"/>
          </a:xfrm>
        </p:spPr>
        <p:txBody>
          <a:bodyPr/>
          <a:lstStyle/>
          <a:p>
            <a:r>
              <a:rPr lang="nl-NL" sz="1600" dirty="0"/>
              <a:t>Webinar 4 april 2024</a:t>
            </a:r>
          </a:p>
        </p:txBody>
      </p:sp>
      <p:pic>
        <p:nvPicPr>
          <p:cNvPr id="5" name="Tijdelijke aanduiding voor afbeelding 4" descr="Afbeelding met persoon, muur, binnen&#10;&#10;Automatisch gegenereerde beschrijving">
            <a:extLst>
              <a:ext uri="{FF2B5EF4-FFF2-40B4-BE49-F238E27FC236}">
                <a16:creationId xmlns:a16="http://schemas.microsoft.com/office/drawing/2014/main" id="{3D6FB821-ED51-A762-48F8-1C65DEDF79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0011" b="10011"/>
          <a:stretch/>
        </p:blipFill>
        <p:spPr>
          <a:xfrm>
            <a:off x="6477000" y="0"/>
            <a:ext cx="5716588" cy="6858000"/>
          </a:xfrm>
          <a:prstGeom prst="rect">
            <a:avLst/>
          </a:prstGeom>
        </p:spPr>
      </p:pic>
    </p:spTree>
    <p:extLst>
      <p:ext uri="{BB962C8B-B14F-4D97-AF65-F5344CB8AC3E}">
        <p14:creationId xmlns:p14="http://schemas.microsoft.com/office/powerpoint/2010/main" val="1935124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41EFF-2C8A-AD12-8EAC-DA3951A408C7}"/>
              </a:ext>
            </a:extLst>
          </p:cNvPr>
          <p:cNvSpPr>
            <a:spLocks noGrp="1"/>
          </p:cNvSpPr>
          <p:nvPr>
            <p:ph type="title"/>
          </p:nvPr>
        </p:nvSpPr>
        <p:spPr/>
        <p:txBody>
          <a:bodyPr/>
          <a:lstStyle/>
          <a:p>
            <a:r>
              <a:rPr lang="nl-NL" dirty="0"/>
              <a:t>Vragen aan Henk Geertsema? </a:t>
            </a:r>
          </a:p>
        </p:txBody>
      </p:sp>
      <p:sp>
        <p:nvSpPr>
          <p:cNvPr id="3" name="Tijdelijke aanduiding voor dianummer 2">
            <a:extLst>
              <a:ext uri="{FF2B5EF4-FFF2-40B4-BE49-F238E27FC236}">
                <a16:creationId xmlns:a16="http://schemas.microsoft.com/office/drawing/2014/main" id="{27A2317A-9F22-6ED2-1CEF-EE246993B263}"/>
              </a:ext>
            </a:extLst>
          </p:cNvPr>
          <p:cNvSpPr>
            <a:spLocks noGrp="1"/>
          </p:cNvSpPr>
          <p:nvPr>
            <p:ph type="sldNum" sz="quarter" idx="12"/>
          </p:nvPr>
        </p:nvSpPr>
        <p:spPr/>
        <p:txBody>
          <a:bodyPr/>
          <a:lstStyle/>
          <a:p>
            <a:fld id="{1E8F4B33-A93D-4D76-952A-FE3B1B2CDB8E}" type="slidenum">
              <a:rPr lang="nl-NL" smtClean="0"/>
              <a:t>10</a:t>
            </a:fld>
            <a:endParaRPr lang="nl-NL"/>
          </a:p>
        </p:txBody>
      </p:sp>
      <p:pic>
        <p:nvPicPr>
          <p:cNvPr id="10" name="Afbeelding 9" descr="Afbeelding met tekst, Lettertype, Graphics, ontwerp&#10;&#10;Automatisch gegenereerde beschrijving">
            <a:extLst>
              <a:ext uri="{FF2B5EF4-FFF2-40B4-BE49-F238E27FC236}">
                <a16:creationId xmlns:a16="http://schemas.microsoft.com/office/drawing/2014/main" id="{4CAE0BC5-982D-DDC5-B3E7-AAFDF6F10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115" y="2873007"/>
            <a:ext cx="2557831" cy="2557831"/>
          </a:xfrm>
          <a:prstGeom prst="rect">
            <a:avLst/>
          </a:prstGeom>
        </p:spPr>
      </p:pic>
    </p:spTree>
    <p:extLst>
      <p:ext uri="{BB962C8B-B14F-4D97-AF65-F5344CB8AC3E}">
        <p14:creationId xmlns:p14="http://schemas.microsoft.com/office/powerpoint/2010/main" val="690500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6441-C285-0B5E-74AD-DD8522D6FE62}"/>
              </a:ext>
            </a:extLst>
          </p:cNvPr>
          <p:cNvSpPr>
            <a:spLocks noGrp="1"/>
          </p:cNvSpPr>
          <p:nvPr>
            <p:ph type="title"/>
          </p:nvPr>
        </p:nvSpPr>
        <p:spPr>
          <a:xfrm>
            <a:off x="1960662" y="2272217"/>
            <a:ext cx="5787432" cy="1107996"/>
          </a:xfrm>
        </p:spPr>
        <p:txBody>
          <a:bodyPr/>
          <a:lstStyle/>
          <a:p>
            <a:r>
              <a:rPr lang="nl-NL" sz="3600" b="1" dirty="0"/>
              <a:t>Belangrijkste wijzigingen in de herziene Beroepscode</a:t>
            </a:r>
            <a:br>
              <a:rPr lang="nl-NL" sz="3600" b="1" dirty="0"/>
            </a:br>
            <a:endParaRPr lang="nl-NL" dirty="0"/>
          </a:p>
        </p:txBody>
      </p:sp>
      <p:sp>
        <p:nvSpPr>
          <p:cNvPr id="3" name="Slide Number Placeholder 2">
            <a:extLst>
              <a:ext uri="{FF2B5EF4-FFF2-40B4-BE49-F238E27FC236}">
                <a16:creationId xmlns:a16="http://schemas.microsoft.com/office/drawing/2014/main" id="{D7D4BBE5-000C-4C41-CA8C-2BFE41D02A6E}"/>
              </a:ext>
            </a:extLst>
          </p:cNvPr>
          <p:cNvSpPr>
            <a:spLocks noGrp="1"/>
          </p:cNvSpPr>
          <p:nvPr>
            <p:ph type="sldNum" sz="quarter" idx="12"/>
          </p:nvPr>
        </p:nvSpPr>
        <p:spPr/>
        <p:txBody>
          <a:bodyPr/>
          <a:lstStyle/>
          <a:p>
            <a:fld id="{1E8F4B33-A93D-4D76-952A-FE3B1B2CDB8E}" type="slidenum">
              <a:rPr lang="nl-NL" smtClean="0"/>
              <a:t>11</a:t>
            </a:fld>
            <a:endParaRPr lang="nl-NL"/>
          </a:p>
        </p:txBody>
      </p:sp>
      <p:sp>
        <p:nvSpPr>
          <p:cNvPr id="4" name="Text Placeholder 3">
            <a:extLst>
              <a:ext uri="{FF2B5EF4-FFF2-40B4-BE49-F238E27FC236}">
                <a16:creationId xmlns:a16="http://schemas.microsoft.com/office/drawing/2014/main" id="{558F0897-A427-53FF-1DDE-BADC941DE616}"/>
              </a:ext>
            </a:extLst>
          </p:cNvPr>
          <p:cNvSpPr>
            <a:spLocks noGrp="1"/>
          </p:cNvSpPr>
          <p:nvPr>
            <p:ph type="body" sz="quarter" idx="13"/>
          </p:nvPr>
        </p:nvSpPr>
        <p:spPr>
          <a:xfrm>
            <a:off x="1746710" y="3380213"/>
            <a:ext cx="4680000" cy="2391296"/>
          </a:xfrm>
        </p:spPr>
        <p:txBody>
          <a:bodyPr/>
          <a:lstStyle/>
          <a:p>
            <a:endParaRPr lang="nl-NL" dirty="0"/>
          </a:p>
          <a:p>
            <a:endParaRPr lang="nl-NL" dirty="0"/>
          </a:p>
          <a:p>
            <a:pPr algn="ctr"/>
            <a:r>
              <a:rPr lang="nl-NL" sz="2000" dirty="0"/>
              <a:t>Kees Jan van der Boom, voorzitter BEZ</a:t>
            </a:r>
          </a:p>
          <a:p>
            <a:endParaRPr lang="nl-NL" dirty="0"/>
          </a:p>
        </p:txBody>
      </p:sp>
    </p:spTree>
    <p:extLst>
      <p:ext uri="{BB962C8B-B14F-4D97-AF65-F5344CB8AC3E}">
        <p14:creationId xmlns:p14="http://schemas.microsoft.com/office/powerpoint/2010/main" val="939805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Aard van de wijzigingen</a:t>
            </a:r>
          </a:p>
        </p:txBody>
      </p:sp>
      <p:sp>
        <p:nvSpPr>
          <p:cNvPr id="4" name="Tijdelijke aanduiding voor tekst 3"/>
          <p:cNvSpPr>
            <a:spLocks noGrp="1"/>
          </p:cNvSpPr>
          <p:nvPr>
            <p:ph idx="1"/>
          </p:nvPr>
        </p:nvSpPr>
        <p:spPr/>
        <p:txBody>
          <a:bodyPr/>
          <a:lstStyle/>
          <a:p>
            <a:pPr marL="342900" indent="-342900">
              <a:lnSpc>
                <a:spcPct val="150000"/>
              </a:lnSpc>
              <a:buFont typeface="Arial" panose="020B0604020202020204" pitchFamily="34" charset="0"/>
              <a:buChar char="•"/>
            </a:pPr>
            <a:r>
              <a:rPr lang="nl-NL" sz="2400" dirty="0"/>
              <a:t>Redactioneel</a:t>
            </a:r>
          </a:p>
          <a:p>
            <a:pPr marL="342900" indent="-342900">
              <a:lnSpc>
                <a:spcPct val="150000"/>
              </a:lnSpc>
              <a:buFont typeface="Arial" panose="020B0604020202020204" pitchFamily="34" charset="0"/>
              <a:buChar char="•"/>
            </a:pPr>
            <a:r>
              <a:rPr lang="nl-NL" sz="2400" dirty="0"/>
              <a:t>Nieuwe begrippen</a:t>
            </a:r>
          </a:p>
          <a:p>
            <a:pPr marL="342900" indent="-342900">
              <a:lnSpc>
                <a:spcPct val="150000"/>
              </a:lnSpc>
              <a:buFont typeface="Arial" panose="020B0604020202020204" pitchFamily="34" charset="0"/>
              <a:buChar char="•"/>
            </a:pPr>
            <a:r>
              <a:rPr lang="nl-NL" sz="2400" dirty="0"/>
              <a:t>Nieuwe artikelen </a:t>
            </a:r>
          </a:p>
          <a:p>
            <a:pPr marL="342900" indent="-342900">
              <a:lnSpc>
                <a:spcPct val="150000"/>
              </a:lnSpc>
              <a:buFont typeface="Arial" panose="020B0604020202020204" pitchFamily="34" charset="0"/>
              <a:buChar char="•"/>
            </a:pPr>
            <a:r>
              <a:rPr lang="nl-NL" sz="2400" dirty="0"/>
              <a:t>Aangepaste artikelen</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12</a:t>
            </a:fld>
            <a:endParaRPr lang="nl-NL"/>
          </a:p>
        </p:txBody>
      </p:sp>
    </p:spTree>
    <p:extLst>
      <p:ext uri="{BB962C8B-B14F-4D97-AF65-F5344CB8AC3E}">
        <p14:creationId xmlns:p14="http://schemas.microsoft.com/office/powerpoint/2010/main" val="78724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Redactioneel</a:t>
            </a:r>
          </a:p>
        </p:txBody>
      </p:sp>
      <p:sp>
        <p:nvSpPr>
          <p:cNvPr id="4" name="Tijdelijke aanduiding voor tekst 3"/>
          <p:cNvSpPr>
            <a:spLocks noGrp="1"/>
          </p:cNvSpPr>
          <p:nvPr>
            <p:ph idx="1"/>
          </p:nvPr>
        </p:nvSpPr>
        <p:spPr>
          <a:xfrm>
            <a:off x="1151999" y="2204813"/>
            <a:ext cx="5436000" cy="3732637"/>
          </a:xfrm>
        </p:spPr>
        <p:txBody>
          <a:bodyPr/>
          <a:lstStyle/>
          <a:p>
            <a:pPr marL="342900" indent="-342900">
              <a:lnSpc>
                <a:spcPct val="150000"/>
              </a:lnSpc>
              <a:buFont typeface="Arial" panose="020B0604020202020204" pitchFamily="34" charset="0"/>
              <a:buChar char="•"/>
            </a:pPr>
            <a:r>
              <a:rPr lang="nl-NL" sz="2400" dirty="0"/>
              <a:t>Verhelderingen </a:t>
            </a:r>
          </a:p>
          <a:p>
            <a:pPr marL="342900" indent="-342900">
              <a:lnSpc>
                <a:spcPct val="150000"/>
              </a:lnSpc>
              <a:buFont typeface="Arial" panose="020B0604020202020204" pitchFamily="34" charset="0"/>
              <a:buChar char="•"/>
            </a:pPr>
            <a:r>
              <a:rPr lang="nl-NL" sz="2400" dirty="0"/>
              <a:t>Modernisering</a:t>
            </a:r>
          </a:p>
          <a:p>
            <a:pPr marL="342900" indent="-342900">
              <a:lnSpc>
                <a:spcPct val="150000"/>
              </a:lnSpc>
              <a:buFont typeface="Arial" panose="020B0604020202020204" pitchFamily="34" charset="0"/>
              <a:buChar char="•"/>
            </a:pPr>
            <a:r>
              <a:rPr lang="nl-NL" sz="2400" dirty="0"/>
              <a:t>Genderneutraal</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13</a:t>
            </a:fld>
            <a:endParaRPr lang="nl-NL"/>
          </a:p>
        </p:txBody>
      </p:sp>
    </p:spTree>
    <p:extLst>
      <p:ext uri="{BB962C8B-B14F-4D97-AF65-F5344CB8AC3E}">
        <p14:creationId xmlns:p14="http://schemas.microsoft.com/office/powerpoint/2010/main" val="41813976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 begrip: Professionele standaard</a:t>
            </a:r>
          </a:p>
        </p:txBody>
      </p:sp>
      <p:sp>
        <p:nvSpPr>
          <p:cNvPr id="4" name="Tijdelijke aanduiding voor tekst 3"/>
          <p:cNvSpPr>
            <a:spLocks noGrp="1"/>
          </p:cNvSpPr>
          <p:nvPr>
            <p:ph idx="1"/>
          </p:nvPr>
        </p:nvSpPr>
        <p:spPr>
          <a:xfrm>
            <a:off x="1152000" y="1979182"/>
            <a:ext cx="5436000" cy="3732637"/>
          </a:xfrm>
        </p:spPr>
        <p:txBody>
          <a:bodyPr/>
          <a:lstStyle/>
          <a:p>
            <a:pPr>
              <a:lnSpc>
                <a:spcPct val="150000"/>
              </a:lnSpc>
              <a:buNone/>
            </a:pPr>
            <a:r>
              <a:rPr lang="nl-NL" sz="2400" dirty="0"/>
              <a:t>1.18 </a:t>
            </a:r>
            <a:r>
              <a:rPr lang="nl-NL" sz="2400" i="1" dirty="0"/>
              <a:t>Professionele standaard</a:t>
            </a:r>
          </a:p>
          <a:p>
            <a:pPr>
              <a:lnSpc>
                <a:spcPct val="150000"/>
              </a:lnSpc>
              <a:buNone/>
            </a:pPr>
            <a:r>
              <a:rPr lang="nl-NL" sz="2000" dirty="0"/>
              <a:t>Het geheel van normen die invulling geven aan wat psychologen verstaan onder een kwalitatief goede en verantwoorde beroepsuitoefening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14</a:t>
            </a:fld>
            <a:endParaRPr lang="nl-NL"/>
          </a:p>
        </p:txBody>
      </p:sp>
    </p:spTree>
    <p:extLst>
      <p:ext uri="{BB962C8B-B14F-4D97-AF65-F5344CB8AC3E}">
        <p14:creationId xmlns:p14="http://schemas.microsoft.com/office/powerpoint/2010/main" val="1567528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 begrip: Persoonlijke werkaantekeningen</a:t>
            </a:r>
          </a:p>
        </p:txBody>
      </p:sp>
      <p:sp>
        <p:nvSpPr>
          <p:cNvPr id="4" name="Tijdelijke aanduiding voor tekst 3"/>
          <p:cNvSpPr>
            <a:spLocks noGrp="1"/>
          </p:cNvSpPr>
          <p:nvPr>
            <p:ph idx="1"/>
          </p:nvPr>
        </p:nvSpPr>
        <p:spPr>
          <a:xfrm>
            <a:off x="1152000" y="1979182"/>
            <a:ext cx="5580000" cy="3732637"/>
          </a:xfrm>
        </p:spPr>
        <p:txBody>
          <a:bodyPr/>
          <a:lstStyle/>
          <a:p>
            <a:pPr>
              <a:lnSpc>
                <a:spcPct val="150000"/>
              </a:lnSpc>
              <a:buNone/>
            </a:pPr>
            <a:r>
              <a:rPr lang="nl-NL" sz="2400" dirty="0"/>
              <a:t>1.15 </a:t>
            </a:r>
            <a:r>
              <a:rPr lang="nl-NL" sz="2400" i="1" dirty="0"/>
              <a:t>Persoonlijke werkaantekeningen</a:t>
            </a:r>
          </a:p>
          <a:p>
            <a:pPr>
              <a:lnSpc>
                <a:spcPct val="150000"/>
              </a:lnSpc>
              <a:buNone/>
            </a:pPr>
            <a:r>
              <a:rPr lang="nl-NL" sz="2000" dirty="0"/>
              <a:t>De aantekeningen die de psycholoog maakt ter ondersteuning van diens eigen voorlopige gedachtevorming. Ze zijn tijdelijk van aard, niet noodzakelijk voor een goede beroepsuitoefening en niet bedoeld voor anderen.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15</a:t>
            </a:fld>
            <a:endParaRPr lang="nl-NL"/>
          </a:p>
        </p:txBody>
      </p:sp>
    </p:spTree>
    <p:extLst>
      <p:ext uri="{BB962C8B-B14F-4D97-AF65-F5344CB8AC3E}">
        <p14:creationId xmlns:p14="http://schemas.microsoft.com/office/powerpoint/2010/main" val="1926523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 artikel: Nalatenschappen en geschenken</a:t>
            </a:r>
          </a:p>
        </p:txBody>
      </p:sp>
      <p:sp>
        <p:nvSpPr>
          <p:cNvPr id="4" name="Tijdelijke aanduiding voor tekst 3"/>
          <p:cNvSpPr>
            <a:spLocks noGrp="1"/>
          </p:cNvSpPr>
          <p:nvPr>
            <p:ph idx="1"/>
          </p:nvPr>
        </p:nvSpPr>
        <p:spPr>
          <a:xfrm>
            <a:off x="956610" y="2230705"/>
            <a:ext cx="5976000" cy="3732637"/>
          </a:xfrm>
        </p:spPr>
        <p:txBody>
          <a:bodyPr/>
          <a:lstStyle/>
          <a:p>
            <a:pPr>
              <a:lnSpc>
                <a:spcPct val="150000"/>
              </a:lnSpc>
              <a:buNone/>
            </a:pPr>
            <a:r>
              <a:rPr lang="nl-NL" sz="2400" dirty="0"/>
              <a:t>46 </a:t>
            </a:r>
            <a:r>
              <a:rPr lang="nl-NL" sz="2400" i="1" dirty="0"/>
              <a:t>Nalatenschappen en geschenken</a:t>
            </a:r>
          </a:p>
          <a:p>
            <a:pPr>
              <a:lnSpc>
                <a:spcPct val="150000"/>
              </a:lnSpc>
              <a:buNone/>
            </a:pPr>
            <a:r>
              <a:rPr lang="nl-NL" sz="2000" dirty="0"/>
              <a:t>Psychologen accepteren geen nalatenschappen </a:t>
            </a:r>
          </a:p>
          <a:p>
            <a:pPr>
              <a:lnSpc>
                <a:spcPct val="150000"/>
              </a:lnSpc>
              <a:buNone/>
            </a:pPr>
            <a:r>
              <a:rPr lang="nl-NL" sz="2000" dirty="0"/>
              <a:t>van cliënten. Ook aanvaarden zij geen geschenken die in onevenredige verhouding staan tot de verrichte dienstverlening.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16</a:t>
            </a:fld>
            <a:endParaRPr lang="nl-NL"/>
          </a:p>
        </p:txBody>
      </p:sp>
    </p:spTree>
    <p:extLst>
      <p:ext uri="{BB962C8B-B14F-4D97-AF65-F5344CB8AC3E}">
        <p14:creationId xmlns:p14="http://schemas.microsoft.com/office/powerpoint/2010/main" val="2789973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Nieuw artikel: Ruimtelijke privacy</a:t>
            </a:r>
          </a:p>
        </p:txBody>
      </p:sp>
      <p:sp>
        <p:nvSpPr>
          <p:cNvPr id="4" name="Tijdelijke aanduiding voor tekst 3"/>
          <p:cNvSpPr>
            <a:spLocks noGrp="1"/>
          </p:cNvSpPr>
          <p:nvPr>
            <p:ph idx="1"/>
          </p:nvPr>
        </p:nvSpPr>
        <p:spPr>
          <a:xfrm>
            <a:off x="1152000" y="1979182"/>
            <a:ext cx="5580000" cy="3732637"/>
          </a:xfrm>
        </p:spPr>
        <p:txBody>
          <a:bodyPr/>
          <a:lstStyle/>
          <a:p>
            <a:pPr>
              <a:lnSpc>
                <a:spcPct val="150000"/>
              </a:lnSpc>
              <a:buNone/>
            </a:pPr>
            <a:r>
              <a:rPr lang="nl-NL" sz="2400" dirty="0"/>
              <a:t>71 </a:t>
            </a:r>
            <a:r>
              <a:rPr lang="nl-NL" sz="2400" i="1" dirty="0"/>
              <a:t>Ruimtelijke privacy</a:t>
            </a:r>
          </a:p>
          <a:p>
            <a:pPr>
              <a:lnSpc>
                <a:spcPct val="150000"/>
              </a:lnSpc>
              <a:buNone/>
            </a:pPr>
            <a:r>
              <a:rPr lang="nl-NL" sz="2000" dirty="0"/>
              <a:t>Psychologen bieden de cliënt een omgeving waarin zij niet waargenomen worden door derden tijdens de professionele activiteiten, tenzij de cliënt ermee instemt dat derden die activiteiten kunnen waarnemen.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17</a:t>
            </a:fld>
            <a:endParaRPr lang="nl-NL"/>
          </a:p>
        </p:txBody>
      </p:sp>
    </p:spTree>
    <p:extLst>
      <p:ext uri="{BB962C8B-B14F-4D97-AF65-F5344CB8AC3E}">
        <p14:creationId xmlns:p14="http://schemas.microsoft.com/office/powerpoint/2010/main" val="2072678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Aangepast: Afwijken van de Beroepscode</a:t>
            </a:r>
          </a:p>
        </p:txBody>
      </p:sp>
      <p:sp>
        <p:nvSpPr>
          <p:cNvPr id="4" name="Tijdelijke aanduiding voor tekst 3"/>
          <p:cNvSpPr>
            <a:spLocks noGrp="1"/>
          </p:cNvSpPr>
          <p:nvPr>
            <p:ph idx="1"/>
          </p:nvPr>
        </p:nvSpPr>
        <p:spPr>
          <a:xfrm>
            <a:off x="1152000" y="1979182"/>
            <a:ext cx="5580000" cy="3732637"/>
          </a:xfrm>
        </p:spPr>
        <p:txBody>
          <a:bodyPr/>
          <a:lstStyle/>
          <a:p>
            <a:pPr>
              <a:lnSpc>
                <a:spcPct val="150000"/>
              </a:lnSpc>
              <a:buNone/>
            </a:pPr>
            <a:r>
              <a:rPr lang="nl-NL" sz="2400" dirty="0"/>
              <a:t>3 </a:t>
            </a:r>
            <a:r>
              <a:rPr lang="nl-NL" sz="2400" i="1" dirty="0"/>
              <a:t>Afwijken van de Beroepscode</a:t>
            </a:r>
          </a:p>
          <a:p>
            <a:pPr>
              <a:lnSpc>
                <a:spcPct val="150000"/>
              </a:lnSpc>
              <a:buNone/>
            </a:pPr>
            <a:r>
              <a:rPr lang="nl-NL" sz="2000" dirty="0"/>
              <a:t>Als de uitzonderlijke situatie zich voordoet dat psychologen redenen hebben om af te wijken van de door de Beroepscode voorgeschreven richtlijn, dan dienen zij een vakgenoot of de beroepsvereniging te raadplegen </a:t>
            </a:r>
            <a:r>
              <a:rPr lang="nl-NL" sz="2000" strike="sngStrike" dirty="0"/>
              <a:t>of een vakgenoot die niet rechtstreeks bij de professionele relatie is betrokken</a:t>
            </a:r>
            <a:r>
              <a:rPr lang="nl-NL" sz="2000" dirty="0"/>
              <a:t>.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18</a:t>
            </a:fld>
            <a:endParaRPr lang="nl-NL"/>
          </a:p>
        </p:txBody>
      </p:sp>
    </p:spTree>
    <p:extLst>
      <p:ext uri="{BB962C8B-B14F-4D97-AF65-F5344CB8AC3E}">
        <p14:creationId xmlns:p14="http://schemas.microsoft.com/office/powerpoint/2010/main" val="1108382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Aangepast: Geen seksuele relatie met de cliënt</a:t>
            </a:r>
          </a:p>
        </p:txBody>
      </p:sp>
      <p:sp>
        <p:nvSpPr>
          <p:cNvPr id="4" name="Tijdelijke aanduiding voor tekst 3"/>
          <p:cNvSpPr>
            <a:spLocks noGrp="1"/>
          </p:cNvSpPr>
          <p:nvPr>
            <p:ph idx="1"/>
          </p:nvPr>
        </p:nvSpPr>
        <p:spPr>
          <a:xfrm>
            <a:off x="1152000" y="1979182"/>
            <a:ext cx="5580000" cy="3732637"/>
          </a:xfrm>
        </p:spPr>
        <p:txBody>
          <a:bodyPr/>
          <a:lstStyle/>
          <a:p>
            <a:pPr>
              <a:lnSpc>
                <a:spcPct val="150000"/>
              </a:lnSpc>
              <a:buNone/>
            </a:pPr>
            <a:r>
              <a:rPr lang="nl-NL" sz="2400" dirty="0"/>
              <a:t>53 </a:t>
            </a:r>
            <a:r>
              <a:rPr lang="nl-NL" sz="2400" i="1" dirty="0"/>
              <a:t>Geen seksuele relatie met de cliënt</a:t>
            </a:r>
          </a:p>
          <a:p>
            <a:pPr>
              <a:lnSpc>
                <a:spcPct val="150000"/>
              </a:lnSpc>
              <a:buNone/>
            </a:pPr>
            <a:r>
              <a:rPr lang="nl-NL" sz="2000" dirty="0"/>
              <a:t>(…) Hetzelfde geldt voor de relaties met andere betrokkenen, waarbij sprake is </a:t>
            </a:r>
          </a:p>
          <a:p>
            <a:pPr>
              <a:lnSpc>
                <a:spcPct val="150000"/>
              </a:lnSpc>
              <a:buNone/>
            </a:pPr>
            <a:r>
              <a:rPr lang="nl-NL" sz="2000" dirty="0"/>
              <a:t>van een </a:t>
            </a:r>
            <a:r>
              <a:rPr lang="nl-NL" sz="2000" strike="sngStrike" dirty="0"/>
              <a:t>aanzienlijk</a:t>
            </a:r>
            <a:r>
              <a:rPr lang="nl-NL" sz="2000" dirty="0"/>
              <a:t> machtsverschil of </a:t>
            </a:r>
          </a:p>
          <a:p>
            <a:pPr>
              <a:lnSpc>
                <a:spcPct val="150000"/>
              </a:lnSpc>
              <a:buNone/>
            </a:pPr>
            <a:r>
              <a:rPr lang="nl-NL" sz="2000" strike="sngStrike" dirty="0"/>
              <a:t>grote</a:t>
            </a:r>
            <a:r>
              <a:rPr lang="nl-NL" sz="2000" dirty="0"/>
              <a:t> afhankelijkheid, zoals studenten of supervisanten.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19</a:t>
            </a:fld>
            <a:endParaRPr lang="nl-NL"/>
          </a:p>
        </p:txBody>
      </p:sp>
    </p:spTree>
    <p:extLst>
      <p:ext uri="{BB962C8B-B14F-4D97-AF65-F5344CB8AC3E}">
        <p14:creationId xmlns:p14="http://schemas.microsoft.com/office/powerpoint/2010/main" val="13163300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3403-A1EB-8A85-94C0-AEA435ACE496}"/>
              </a:ext>
            </a:extLst>
          </p:cNvPr>
          <p:cNvSpPr>
            <a:spLocks noGrp="1"/>
          </p:cNvSpPr>
          <p:nvPr>
            <p:ph type="title"/>
          </p:nvPr>
        </p:nvSpPr>
        <p:spPr>
          <a:xfrm>
            <a:off x="1042530" y="0"/>
            <a:ext cx="9889200" cy="794740"/>
          </a:xfrm>
        </p:spPr>
        <p:txBody>
          <a:bodyPr/>
          <a:lstStyle/>
          <a:p>
            <a:br>
              <a:rPr lang="nl-NL" dirty="0"/>
            </a:br>
            <a:br>
              <a:rPr lang="nl-NL" dirty="0"/>
            </a:br>
            <a:r>
              <a:rPr lang="nl-NL" sz="2800" dirty="0"/>
              <a:t>Het NIP: Nederlands Instituut </a:t>
            </a:r>
            <a:r>
              <a:rPr lang="nl-NL" sz="2800" i="1" dirty="0"/>
              <a:t>van</a:t>
            </a:r>
            <a:r>
              <a:rPr lang="nl-NL" sz="2800" dirty="0"/>
              <a:t> Psychologen</a:t>
            </a:r>
            <a:endParaRPr lang="nl-NL" dirty="0"/>
          </a:p>
        </p:txBody>
      </p:sp>
      <p:sp>
        <p:nvSpPr>
          <p:cNvPr id="3" name="Content Placeholder 2">
            <a:extLst>
              <a:ext uri="{FF2B5EF4-FFF2-40B4-BE49-F238E27FC236}">
                <a16:creationId xmlns:a16="http://schemas.microsoft.com/office/drawing/2014/main" id="{68FD3A0F-C06D-2560-D423-A99E1DCD1B76}"/>
              </a:ext>
            </a:extLst>
          </p:cNvPr>
          <p:cNvSpPr>
            <a:spLocks noGrp="1"/>
          </p:cNvSpPr>
          <p:nvPr>
            <p:ph idx="1"/>
          </p:nvPr>
        </p:nvSpPr>
        <p:spPr>
          <a:xfrm>
            <a:off x="1042530" y="2011380"/>
            <a:ext cx="6531500" cy="3732637"/>
          </a:xfrm>
        </p:spPr>
        <p:txBody>
          <a:bodyPr/>
          <a:lstStyle/>
          <a:p>
            <a:pPr marL="342900" indent="-342900">
              <a:buFont typeface="Wingdings" panose="05000000000000000000" pitchFamily="2" charset="2"/>
              <a:buChar char="§"/>
            </a:pPr>
            <a:r>
              <a:rPr lang="nl-NL" sz="2000" dirty="0">
                <a:latin typeface="Roboto" panose="02000000000000000000" pitchFamily="2" charset="0"/>
                <a:ea typeface="Roboto" panose="02000000000000000000" pitchFamily="2" charset="0"/>
                <a:cs typeface="Roboto" panose="02000000000000000000" pitchFamily="2" charset="0"/>
              </a:rPr>
              <a:t>Met 17.000 leden al meer dan 80 jaar de grootste beroepsvereniging van psychologen in Nederland</a:t>
            </a:r>
          </a:p>
          <a:p>
            <a:r>
              <a:rPr lang="nl-NL" sz="2000" dirty="0">
                <a:latin typeface="Roboto" panose="02000000000000000000" pitchFamily="2" charset="0"/>
                <a:ea typeface="Roboto" panose="02000000000000000000" pitchFamily="2" charset="0"/>
                <a:cs typeface="Roboto" panose="02000000000000000000" pitchFamily="2" charset="0"/>
              </a:rPr>
              <a:t>		</a:t>
            </a:r>
          </a:p>
          <a:p>
            <a:pPr marL="342900" indent="-342900">
              <a:buFont typeface="Wingdings" panose="05000000000000000000" pitchFamily="2" charset="2"/>
              <a:buChar char="§"/>
            </a:pPr>
            <a:r>
              <a:rPr lang="nl-NL" sz="2000" dirty="0">
                <a:latin typeface="Roboto" panose="02000000000000000000" pitchFamily="2" charset="0"/>
                <a:ea typeface="Roboto" panose="02000000000000000000" pitchFamily="2" charset="0"/>
                <a:cs typeface="Roboto" panose="02000000000000000000" pitchFamily="2" charset="0"/>
              </a:rPr>
              <a:t>Brede vereniging van en voor </a:t>
            </a:r>
            <a:r>
              <a:rPr lang="nl-NL" sz="2000" i="1" dirty="0">
                <a:latin typeface="Roboto" panose="02000000000000000000" pitchFamily="2" charset="0"/>
                <a:ea typeface="Roboto" panose="02000000000000000000" pitchFamily="2" charset="0"/>
                <a:cs typeface="Roboto" panose="02000000000000000000" pitchFamily="2" charset="0"/>
              </a:rPr>
              <a:t>alle</a:t>
            </a:r>
            <a:r>
              <a:rPr lang="nl-NL" sz="2000" dirty="0">
                <a:latin typeface="Roboto" panose="02000000000000000000" pitchFamily="2" charset="0"/>
                <a:ea typeface="Roboto" panose="02000000000000000000" pitchFamily="2" charset="0"/>
                <a:cs typeface="Roboto" panose="02000000000000000000" pitchFamily="2" charset="0"/>
              </a:rPr>
              <a:t> psychologen</a:t>
            </a:r>
          </a:p>
          <a:p>
            <a:pPr marL="1657350" lvl="3" indent="-285750">
              <a:lnSpc>
                <a:spcPct val="100000"/>
              </a:lnSpc>
              <a:spcAft>
                <a:spcPts val="1200"/>
              </a:spcAft>
              <a:buFont typeface="Wingdings" panose="05000000000000000000" pitchFamily="2" charset="2"/>
              <a:buChar char="ü"/>
            </a:pPr>
            <a:r>
              <a:rPr lang="nl-NL" dirty="0">
                <a:latin typeface="Roboto" panose="02000000000000000000" pitchFamily="2" charset="0"/>
                <a:ea typeface="Roboto" panose="02000000000000000000" pitchFamily="2" charset="0"/>
                <a:cs typeface="Roboto" panose="02000000000000000000" pitchFamily="2" charset="0"/>
              </a:rPr>
              <a:t>in praktijk, beleid en wetenschap</a:t>
            </a:r>
          </a:p>
          <a:p>
            <a:pPr marL="1657350" lvl="3" indent="-285750">
              <a:lnSpc>
                <a:spcPct val="100000"/>
              </a:lnSpc>
              <a:spcAft>
                <a:spcPts val="1200"/>
              </a:spcAft>
              <a:buFont typeface="Wingdings" panose="05000000000000000000" pitchFamily="2" charset="2"/>
              <a:buChar char="ü"/>
            </a:pPr>
            <a:r>
              <a:rPr lang="nl-NL" dirty="0">
                <a:latin typeface="Roboto" panose="02000000000000000000" pitchFamily="2" charset="0"/>
                <a:ea typeface="Roboto" panose="02000000000000000000" pitchFamily="2" charset="0"/>
                <a:cs typeface="Roboto" panose="02000000000000000000" pitchFamily="2" charset="0"/>
              </a:rPr>
              <a:t>in </a:t>
            </a:r>
            <a:r>
              <a:rPr lang="nl-NL" dirty="0" err="1">
                <a:latin typeface="Roboto" panose="02000000000000000000" pitchFamily="2" charset="0"/>
                <a:ea typeface="Roboto" panose="02000000000000000000" pitchFamily="2" charset="0"/>
                <a:cs typeface="Roboto" panose="02000000000000000000" pitchFamily="2" charset="0"/>
              </a:rPr>
              <a:t>profit</a:t>
            </a:r>
            <a:r>
              <a:rPr lang="nl-NL" dirty="0">
                <a:latin typeface="Roboto" panose="02000000000000000000" pitchFamily="2" charset="0"/>
                <a:ea typeface="Roboto" panose="02000000000000000000" pitchFamily="2" charset="0"/>
                <a:cs typeface="Roboto" panose="02000000000000000000" pitchFamily="2" charset="0"/>
              </a:rPr>
              <a:t> en non-profit sectoren</a:t>
            </a:r>
          </a:p>
          <a:p>
            <a:pPr marL="1657350" lvl="3" indent="-285750">
              <a:lnSpc>
                <a:spcPct val="100000"/>
              </a:lnSpc>
              <a:spcAft>
                <a:spcPts val="1200"/>
              </a:spcAft>
              <a:buFont typeface="Wingdings" panose="05000000000000000000" pitchFamily="2" charset="2"/>
              <a:buChar char="ü"/>
            </a:pPr>
            <a:r>
              <a:rPr lang="nl-NL" dirty="0">
                <a:latin typeface="Roboto" panose="02000000000000000000" pitchFamily="2" charset="0"/>
                <a:ea typeface="Roboto" panose="02000000000000000000" pitchFamily="2" charset="0"/>
                <a:cs typeface="Roboto" panose="02000000000000000000" pitchFamily="2" charset="0"/>
              </a:rPr>
              <a:t>van gezondheidszorg tot arbeidsvraagstukken</a:t>
            </a:r>
          </a:p>
          <a:p>
            <a:pPr marL="1657350" lvl="3" indent="-285750">
              <a:lnSpc>
                <a:spcPct val="100000"/>
              </a:lnSpc>
              <a:spcAft>
                <a:spcPts val="1200"/>
              </a:spcAft>
              <a:buFont typeface="Wingdings" panose="05000000000000000000" pitchFamily="2" charset="2"/>
              <a:buChar char="ü"/>
            </a:pPr>
            <a:r>
              <a:rPr lang="nl-NL" dirty="0">
                <a:latin typeface="Roboto" panose="02000000000000000000" pitchFamily="2" charset="0"/>
                <a:ea typeface="Roboto" panose="02000000000000000000" pitchFamily="2" charset="0"/>
                <a:cs typeface="Roboto" panose="02000000000000000000" pitchFamily="2" charset="0"/>
              </a:rPr>
              <a:t>van student tot gepensioneerde</a:t>
            </a:r>
            <a:endParaRPr lang="nl-NL" altLang="nl-NL" sz="2000" dirty="0">
              <a:solidFill>
                <a:srgbClr val="0099B4"/>
              </a:solidFill>
              <a:latin typeface="Arial" panose="020B0604020202020204" pitchFamily="34" charset="0"/>
            </a:endParaRPr>
          </a:p>
          <a:p>
            <a:pPr marL="342900" indent="-342900">
              <a:buFont typeface="Wingdings" panose="05000000000000000000" pitchFamily="2" charset="2"/>
              <a:buChar char="§"/>
            </a:pPr>
            <a:r>
              <a:rPr lang="nl-NL" sz="2000" dirty="0">
                <a:latin typeface="Roboto" panose="02000000000000000000" pitchFamily="2" charset="0"/>
                <a:ea typeface="Roboto" panose="02000000000000000000" pitchFamily="2" charset="0"/>
                <a:cs typeface="Roboto" panose="02000000000000000000" pitchFamily="2" charset="0"/>
              </a:rPr>
              <a:t>In en vanuit het Huis van de Psychologie in Utrecht</a:t>
            </a:r>
          </a:p>
          <a:p>
            <a:endParaRPr lang="nl-NL" dirty="0"/>
          </a:p>
        </p:txBody>
      </p:sp>
      <p:sp>
        <p:nvSpPr>
          <p:cNvPr id="4" name="Slide Number Placeholder 3">
            <a:extLst>
              <a:ext uri="{FF2B5EF4-FFF2-40B4-BE49-F238E27FC236}">
                <a16:creationId xmlns:a16="http://schemas.microsoft.com/office/drawing/2014/main" id="{2C159E75-FB29-1D97-3E1E-B1F582F95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8F4B33-A93D-4D76-952A-FE3B1B2CDB8E}" type="slidenum">
              <a:rPr kumimoji="0" lang="nl-NL" sz="1800" b="0" i="0" u="none" strike="noStrike" kern="1200" cap="none" spc="0" normalizeH="0" baseline="0" noProof="0" smtClean="0">
                <a:ln>
                  <a:noFill/>
                </a:ln>
                <a:solidFill>
                  <a:srgbClr val="9A66CC"/>
                </a:solidFill>
                <a:effectLst/>
                <a:uLnTx/>
                <a:uFillTx/>
                <a:latin typeface="Univer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800" b="0" i="0" u="none" strike="noStrike" kern="1200" cap="none" spc="0" normalizeH="0" baseline="0" noProof="0">
              <a:ln>
                <a:noFill/>
              </a:ln>
              <a:solidFill>
                <a:srgbClr val="9A66CC"/>
              </a:solidFill>
              <a:effectLst/>
              <a:uLnTx/>
              <a:uFillTx/>
              <a:latin typeface="Univers"/>
              <a:ea typeface="+mn-ea"/>
              <a:cs typeface="+mn-cs"/>
            </a:endParaRPr>
          </a:p>
        </p:txBody>
      </p:sp>
      <p:pic>
        <p:nvPicPr>
          <p:cNvPr id="5" name="Afbeelding 4">
            <a:extLst>
              <a:ext uri="{FF2B5EF4-FFF2-40B4-BE49-F238E27FC236}">
                <a16:creationId xmlns:a16="http://schemas.microsoft.com/office/drawing/2014/main" id="{922DB7A5-F8BF-B1D1-3E79-2634762D5E63}"/>
              </a:ext>
            </a:extLst>
          </p:cNvPr>
          <p:cNvPicPr>
            <a:picLocks noChangeAspect="1"/>
          </p:cNvPicPr>
          <p:nvPr/>
        </p:nvPicPr>
        <p:blipFill>
          <a:blip r:embed="rId2"/>
          <a:stretch>
            <a:fillRect/>
          </a:stretch>
        </p:blipFill>
        <p:spPr>
          <a:xfrm>
            <a:off x="8359070" y="3797308"/>
            <a:ext cx="3454845" cy="2408961"/>
          </a:xfrm>
          <a:prstGeom prst="rect">
            <a:avLst/>
          </a:prstGeom>
        </p:spPr>
      </p:pic>
    </p:spTree>
    <p:extLst>
      <p:ext uri="{BB962C8B-B14F-4D97-AF65-F5344CB8AC3E}">
        <p14:creationId xmlns:p14="http://schemas.microsoft.com/office/powerpoint/2010/main" val="415193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Aangepast: Respect voor eigenheid en diversiteit</a:t>
            </a:r>
          </a:p>
        </p:txBody>
      </p:sp>
      <p:sp>
        <p:nvSpPr>
          <p:cNvPr id="4" name="Tijdelijke aanduiding voor tekst 3"/>
          <p:cNvSpPr>
            <a:spLocks noGrp="1"/>
          </p:cNvSpPr>
          <p:nvPr>
            <p:ph idx="1"/>
          </p:nvPr>
        </p:nvSpPr>
        <p:spPr>
          <a:xfrm>
            <a:off x="1152000" y="1979182"/>
            <a:ext cx="5868000" cy="3732637"/>
          </a:xfrm>
        </p:spPr>
        <p:txBody>
          <a:bodyPr/>
          <a:lstStyle/>
          <a:p>
            <a:pPr>
              <a:lnSpc>
                <a:spcPct val="150000"/>
              </a:lnSpc>
              <a:buNone/>
            </a:pPr>
            <a:r>
              <a:rPr lang="nl-NL" sz="2400" dirty="0"/>
              <a:t>57 </a:t>
            </a:r>
            <a:r>
              <a:rPr lang="nl-NL" sz="2400" i="1" dirty="0"/>
              <a:t>Respect voor eigenheid en diversiteit</a:t>
            </a:r>
          </a:p>
          <a:p>
            <a:pPr>
              <a:lnSpc>
                <a:spcPct val="150000"/>
              </a:lnSpc>
              <a:buNone/>
            </a:pPr>
            <a:r>
              <a:rPr lang="nl-NL" sz="2000" dirty="0"/>
              <a:t>(…) Zij maken geen ongerechtvaardigd onderscheid wegens </a:t>
            </a:r>
            <a:r>
              <a:rPr lang="nl-NL" sz="2000" strike="sngStrike" dirty="0"/>
              <a:t>ras</a:t>
            </a:r>
            <a:r>
              <a:rPr lang="nl-NL" sz="2000" dirty="0"/>
              <a:t>, etniciteit, geslacht, </a:t>
            </a:r>
            <a:r>
              <a:rPr lang="nl-NL" sz="2000" b="1" dirty="0"/>
              <a:t>genderidentiteit</a:t>
            </a:r>
            <a:r>
              <a:rPr lang="nl-NL" sz="2000" dirty="0"/>
              <a:t>, leeftijd, levensovertuiging, godsdienst, politieke gezindheid, seksuele </a:t>
            </a:r>
            <a:r>
              <a:rPr lang="nl-NL" sz="2000" b="1" dirty="0"/>
              <a:t>gerichtheid</a:t>
            </a:r>
            <a:r>
              <a:rPr lang="nl-NL" sz="2000" dirty="0"/>
              <a:t>, </a:t>
            </a:r>
            <a:r>
              <a:rPr lang="nl-NL" sz="2000" b="1" dirty="0"/>
              <a:t>handicap</a:t>
            </a:r>
            <a:r>
              <a:rPr lang="nl-NL" sz="2000" dirty="0"/>
              <a:t> of op welke grond dan ook.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20</a:t>
            </a:fld>
            <a:endParaRPr lang="nl-NL"/>
          </a:p>
        </p:txBody>
      </p:sp>
    </p:spTree>
    <p:extLst>
      <p:ext uri="{BB962C8B-B14F-4D97-AF65-F5344CB8AC3E}">
        <p14:creationId xmlns:p14="http://schemas.microsoft.com/office/powerpoint/2010/main" val="2126361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Aangepast: Respect voor autonomie en zelfbeschikking</a:t>
            </a:r>
          </a:p>
        </p:txBody>
      </p:sp>
      <p:sp>
        <p:nvSpPr>
          <p:cNvPr id="4" name="Tijdelijke aanduiding voor tekst 3"/>
          <p:cNvSpPr>
            <a:spLocks noGrp="1"/>
          </p:cNvSpPr>
          <p:nvPr>
            <p:ph idx="1"/>
          </p:nvPr>
        </p:nvSpPr>
        <p:spPr>
          <a:xfrm>
            <a:off x="1152000" y="1979182"/>
            <a:ext cx="6804000" cy="3732637"/>
          </a:xfrm>
        </p:spPr>
        <p:txBody>
          <a:bodyPr/>
          <a:lstStyle/>
          <a:p>
            <a:pPr>
              <a:lnSpc>
                <a:spcPct val="150000"/>
              </a:lnSpc>
              <a:buNone/>
            </a:pPr>
            <a:r>
              <a:rPr lang="nl-NL" sz="2400" dirty="0"/>
              <a:t>58 </a:t>
            </a:r>
            <a:r>
              <a:rPr lang="nl-NL" sz="2400" i="1" dirty="0"/>
              <a:t>Respect voor autonomie en zelfbeschikking </a:t>
            </a:r>
          </a:p>
          <a:p>
            <a:pPr>
              <a:lnSpc>
                <a:spcPct val="150000"/>
              </a:lnSpc>
              <a:buNone/>
            </a:pPr>
            <a:r>
              <a:rPr lang="nl-NL" sz="2000" dirty="0"/>
              <a:t>In hun beroepsmatig handelen respecteren </a:t>
            </a:r>
            <a:r>
              <a:rPr lang="nl-NL" sz="2000" b="1" dirty="0"/>
              <a:t>en bevorderen</a:t>
            </a:r>
            <a:r>
              <a:rPr lang="nl-NL" sz="2000" dirty="0"/>
              <a:t> psychologen de autonomie en zelfbeschikking van de betrokkenen.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21</a:t>
            </a:fld>
            <a:endParaRPr lang="nl-NL"/>
          </a:p>
        </p:txBody>
      </p:sp>
    </p:spTree>
    <p:extLst>
      <p:ext uri="{BB962C8B-B14F-4D97-AF65-F5344CB8AC3E}">
        <p14:creationId xmlns:p14="http://schemas.microsoft.com/office/powerpoint/2010/main" val="313847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Aangepast: Aangaan en voortzetten van de professionele relatie</a:t>
            </a:r>
          </a:p>
        </p:txBody>
      </p:sp>
      <p:sp>
        <p:nvSpPr>
          <p:cNvPr id="4" name="Tijdelijke aanduiding voor tekst 3"/>
          <p:cNvSpPr>
            <a:spLocks noGrp="1"/>
          </p:cNvSpPr>
          <p:nvPr>
            <p:ph idx="1"/>
          </p:nvPr>
        </p:nvSpPr>
        <p:spPr>
          <a:xfrm>
            <a:off x="1151999" y="2418926"/>
            <a:ext cx="5868000" cy="3732637"/>
          </a:xfrm>
        </p:spPr>
        <p:txBody>
          <a:bodyPr/>
          <a:lstStyle/>
          <a:p>
            <a:pPr>
              <a:lnSpc>
                <a:spcPct val="100000"/>
              </a:lnSpc>
              <a:buNone/>
            </a:pPr>
            <a:r>
              <a:rPr lang="nl-NL" sz="2400" dirty="0"/>
              <a:t>61 </a:t>
            </a:r>
            <a:r>
              <a:rPr lang="nl-NL" sz="2400" i="1" dirty="0"/>
              <a:t>Aangaan en voortzetten van de professionele relatie</a:t>
            </a:r>
          </a:p>
          <a:p>
            <a:pPr>
              <a:lnSpc>
                <a:spcPct val="150000"/>
              </a:lnSpc>
              <a:buNone/>
            </a:pPr>
            <a:r>
              <a:rPr lang="nl-NL" sz="2000" dirty="0"/>
              <a:t>(…) Psychologen overleggen tijdig met de cliënt om na te gaan of de cliënt alle informatie heeft begrepen. Psychologen stellen zich hierbij op </a:t>
            </a:r>
          </a:p>
          <a:p>
            <a:pPr>
              <a:lnSpc>
                <a:spcPct val="150000"/>
              </a:lnSpc>
              <a:buNone/>
            </a:pPr>
            <a:r>
              <a:rPr lang="nl-NL" sz="2000" dirty="0"/>
              <a:t>de hoogte van de situatie en de behoeften van de cliënt en nodigen deze uit vragen te stellen.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22</a:t>
            </a:fld>
            <a:endParaRPr lang="nl-NL"/>
          </a:p>
        </p:txBody>
      </p:sp>
    </p:spTree>
    <p:extLst>
      <p:ext uri="{BB962C8B-B14F-4D97-AF65-F5344CB8AC3E}">
        <p14:creationId xmlns:p14="http://schemas.microsoft.com/office/powerpoint/2010/main" val="79137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Aangepast: Recht op vernietiging van het dossier</a:t>
            </a:r>
          </a:p>
        </p:txBody>
      </p:sp>
      <p:sp>
        <p:nvSpPr>
          <p:cNvPr id="4" name="Tijdelijke aanduiding voor tekst 3"/>
          <p:cNvSpPr>
            <a:spLocks noGrp="1"/>
          </p:cNvSpPr>
          <p:nvPr>
            <p:ph idx="1"/>
          </p:nvPr>
        </p:nvSpPr>
        <p:spPr>
          <a:xfrm>
            <a:off x="1151999" y="2283982"/>
            <a:ext cx="5868000" cy="3732637"/>
          </a:xfrm>
        </p:spPr>
        <p:txBody>
          <a:bodyPr/>
          <a:lstStyle/>
          <a:p>
            <a:pPr>
              <a:lnSpc>
                <a:spcPct val="150000"/>
              </a:lnSpc>
              <a:buNone/>
            </a:pPr>
            <a:r>
              <a:rPr lang="nl-NL" sz="2400" dirty="0"/>
              <a:t>69 </a:t>
            </a:r>
            <a:r>
              <a:rPr lang="nl-NL" sz="2400" i="1" dirty="0"/>
              <a:t>Recht op vernietiging van het dossier</a:t>
            </a:r>
          </a:p>
          <a:p>
            <a:pPr>
              <a:lnSpc>
                <a:spcPct val="150000"/>
              </a:lnSpc>
              <a:buNone/>
            </a:pPr>
            <a:r>
              <a:rPr lang="nl-NL" sz="2000" dirty="0"/>
              <a:t>Op schriftelijk verzoek van de cliënt wordt het dossier </a:t>
            </a:r>
            <a:r>
              <a:rPr lang="nl-NL" sz="2000" b="1" dirty="0"/>
              <a:t>of worden bepaalde gegevens daarin </a:t>
            </a:r>
            <a:r>
              <a:rPr lang="nl-NL" sz="2000" dirty="0"/>
              <a:t>binnen een redelijke termijn vernietigd. (…) </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23</a:t>
            </a:fld>
            <a:endParaRPr lang="nl-NL"/>
          </a:p>
        </p:txBody>
      </p:sp>
    </p:spTree>
    <p:extLst>
      <p:ext uri="{BB962C8B-B14F-4D97-AF65-F5344CB8AC3E}">
        <p14:creationId xmlns:p14="http://schemas.microsoft.com/office/powerpoint/2010/main" val="87008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41EFF-2C8A-AD12-8EAC-DA3951A408C7}"/>
              </a:ext>
            </a:extLst>
          </p:cNvPr>
          <p:cNvSpPr>
            <a:spLocks noGrp="1"/>
          </p:cNvSpPr>
          <p:nvPr>
            <p:ph type="title"/>
          </p:nvPr>
        </p:nvSpPr>
        <p:spPr/>
        <p:txBody>
          <a:bodyPr/>
          <a:lstStyle/>
          <a:p>
            <a:r>
              <a:rPr lang="nl-NL" dirty="0"/>
              <a:t>Vragen aan Kees Jan van der Boom? </a:t>
            </a:r>
          </a:p>
        </p:txBody>
      </p:sp>
      <p:sp>
        <p:nvSpPr>
          <p:cNvPr id="3" name="Tijdelijke aanduiding voor dianummer 2">
            <a:extLst>
              <a:ext uri="{FF2B5EF4-FFF2-40B4-BE49-F238E27FC236}">
                <a16:creationId xmlns:a16="http://schemas.microsoft.com/office/drawing/2014/main" id="{27A2317A-9F22-6ED2-1CEF-EE246993B263}"/>
              </a:ext>
            </a:extLst>
          </p:cNvPr>
          <p:cNvSpPr>
            <a:spLocks noGrp="1"/>
          </p:cNvSpPr>
          <p:nvPr>
            <p:ph type="sldNum" sz="quarter" idx="12"/>
          </p:nvPr>
        </p:nvSpPr>
        <p:spPr/>
        <p:txBody>
          <a:bodyPr/>
          <a:lstStyle/>
          <a:p>
            <a:fld id="{1E8F4B33-A93D-4D76-952A-FE3B1B2CDB8E}" type="slidenum">
              <a:rPr lang="nl-NL" smtClean="0"/>
              <a:t>24</a:t>
            </a:fld>
            <a:endParaRPr lang="nl-NL"/>
          </a:p>
        </p:txBody>
      </p:sp>
      <p:pic>
        <p:nvPicPr>
          <p:cNvPr id="10" name="Afbeelding 9" descr="Afbeelding met tekst, Lettertype, Graphics, ontwerp&#10;&#10;Automatisch gegenereerde beschrijving">
            <a:extLst>
              <a:ext uri="{FF2B5EF4-FFF2-40B4-BE49-F238E27FC236}">
                <a16:creationId xmlns:a16="http://schemas.microsoft.com/office/drawing/2014/main" id="{4CAE0BC5-982D-DDC5-B3E7-AAFDF6F10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115" y="2873007"/>
            <a:ext cx="2557831" cy="2557831"/>
          </a:xfrm>
          <a:prstGeom prst="rect">
            <a:avLst/>
          </a:prstGeom>
        </p:spPr>
      </p:pic>
    </p:spTree>
    <p:extLst>
      <p:ext uri="{BB962C8B-B14F-4D97-AF65-F5344CB8AC3E}">
        <p14:creationId xmlns:p14="http://schemas.microsoft.com/office/powerpoint/2010/main" val="337310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6441-C285-0B5E-74AD-DD8522D6FE62}"/>
              </a:ext>
            </a:extLst>
          </p:cNvPr>
          <p:cNvSpPr>
            <a:spLocks noGrp="1"/>
          </p:cNvSpPr>
          <p:nvPr>
            <p:ph type="title"/>
          </p:nvPr>
        </p:nvSpPr>
        <p:spPr>
          <a:xfrm>
            <a:off x="1960662" y="2272217"/>
            <a:ext cx="5787432" cy="1107996"/>
          </a:xfrm>
        </p:spPr>
        <p:txBody>
          <a:bodyPr/>
          <a:lstStyle/>
          <a:p>
            <a:r>
              <a:rPr lang="nl-NL" sz="3600" b="1" dirty="0"/>
              <a:t>De toepassing van de herziene Beroepscode in de praktijk</a:t>
            </a:r>
            <a:br>
              <a:rPr lang="nl-NL" sz="3600" b="1" dirty="0"/>
            </a:br>
            <a:endParaRPr lang="nl-NL" dirty="0"/>
          </a:p>
        </p:txBody>
      </p:sp>
      <p:sp>
        <p:nvSpPr>
          <p:cNvPr id="3" name="Slide Number Placeholder 2">
            <a:extLst>
              <a:ext uri="{FF2B5EF4-FFF2-40B4-BE49-F238E27FC236}">
                <a16:creationId xmlns:a16="http://schemas.microsoft.com/office/drawing/2014/main" id="{D7D4BBE5-000C-4C41-CA8C-2BFE41D02A6E}"/>
              </a:ext>
            </a:extLst>
          </p:cNvPr>
          <p:cNvSpPr>
            <a:spLocks noGrp="1"/>
          </p:cNvSpPr>
          <p:nvPr>
            <p:ph type="sldNum" sz="quarter" idx="12"/>
          </p:nvPr>
        </p:nvSpPr>
        <p:spPr/>
        <p:txBody>
          <a:bodyPr/>
          <a:lstStyle/>
          <a:p>
            <a:fld id="{1E8F4B33-A93D-4D76-952A-FE3B1B2CDB8E}" type="slidenum">
              <a:rPr lang="nl-NL" smtClean="0"/>
              <a:t>25</a:t>
            </a:fld>
            <a:endParaRPr lang="nl-NL"/>
          </a:p>
        </p:txBody>
      </p:sp>
      <p:sp>
        <p:nvSpPr>
          <p:cNvPr id="4" name="Text Placeholder 3">
            <a:extLst>
              <a:ext uri="{FF2B5EF4-FFF2-40B4-BE49-F238E27FC236}">
                <a16:creationId xmlns:a16="http://schemas.microsoft.com/office/drawing/2014/main" id="{558F0897-A427-53FF-1DDE-BADC941DE616}"/>
              </a:ext>
            </a:extLst>
          </p:cNvPr>
          <p:cNvSpPr>
            <a:spLocks noGrp="1"/>
          </p:cNvSpPr>
          <p:nvPr>
            <p:ph type="body" sz="quarter" idx="13"/>
          </p:nvPr>
        </p:nvSpPr>
        <p:spPr>
          <a:xfrm>
            <a:off x="1960662" y="3760267"/>
            <a:ext cx="5858265" cy="2391296"/>
          </a:xfrm>
        </p:spPr>
        <p:txBody>
          <a:bodyPr/>
          <a:lstStyle/>
          <a:p>
            <a:endParaRPr lang="nl-NL" dirty="0"/>
          </a:p>
          <a:p>
            <a:endParaRPr lang="nl-NL" dirty="0"/>
          </a:p>
          <a:p>
            <a:r>
              <a:rPr lang="nl-NL" sz="2000" dirty="0"/>
              <a:t>Rosalinde Visser, stafmedewerker beroepsethiek NIP</a:t>
            </a:r>
          </a:p>
          <a:p>
            <a:endParaRPr lang="nl-NL" dirty="0"/>
          </a:p>
        </p:txBody>
      </p:sp>
    </p:spTree>
    <p:extLst>
      <p:ext uri="{BB962C8B-B14F-4D97-AF65-F5344CB8AC3E}">
        <p14:creationId xmlns:p14="http://schemas.microsoft.com/office/powerpoint/2010/main" val="1247728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41EFF-2C8A-AD12-8EAC-DA3951A408C7}"/>
              </a:ext>
            </a:extLst>
          </p:cNvPr>
          <p:cNvSpPr>
            <a:spLocks noGrp="1"/>
          </p:cNvSpPr>
          <p:nvPr>
            <p:ph type="title"/>
          </p:nvPr>
        </p:nvSpPr>
        <p:spPr/>
        <p:txBody>
          <a:bodyPr/>
          <a:lstStyle/>
          <a:p>
            <a:r>
              <a:rPr lang="nl-NL" dirty="0"/>
              <a:t>Vragen aan Rosalinde Visser? </a:t>
            </a:r>
          </a:p>
        </p:txBody>
      </p:sp>
      <p:sp>
        <p:nvSpPr>
          <p:cNvPr id="3" name="Tijdelijke aanduiding voor dianummer 2">
            <a:extLst>
              <a:ext uri="{FF2B5EF4-FFF2-40B4-BE49-F238E27FC236}">
                <a16:creationId xmlns:a16="http://schemas.microsoft.com/office/drawing/2014/main" id="{27A2317A-9F22-6ED2-1CEF-EE246993B263}"/>
              </a:ext>
            </a:extLst>
          </p:cNvPr>
          <p:cNvSpPr>
            <a:spLocks noGrp="1"/>
          </p:cNvSpPr>
          <p:nvPr>
            <p:ph type="sldNum" sz="quarter" idx="12"/>
          </p:nvPr>
        </p:nvSpPr>
        <p:spPr/>
        <p:txBody>
          <a:bodyPr/>
          <a:lstStyle/>
          <a:p>
            <a:fld id="{1E8F4B33-A93D-4D76-952A-FE3B1B2CDB8E}" type="slidenum">
              <a:rPr lang="nl-NL" smtClean="0"/>
              <a:t>26</a:t>
            </a:fld>
            <a:endParaRPr lang="nl-NL"/>
          </a:p>
        </p:txBody>
      </p:sp>
      <p:pic>
        <p:nvPicPr>
          <p:cNvPr id="10" name="Afbeelding 9" descr="Afbeelding met tekst, Lettertype, Graphics, ontwerp&#10;&#10;Automatisch gegenereerde beschrijving">
            <a:extLst>
              <a:ext uri="{FF2B5EF4-FFF2-40B4-BE49-F238E27FC236}">
                <a16:creationId xmlns:a16="http://schemas.microsoft.com/office/drawing/2014/main" id="{4CAE0BC5-982D-DDC5-B3E7-AAFDF6F10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115" y="2873007"/>
            <a:ext cx="2557831" cy="2557831"/>
          </a:xfrm>
          <a:prstGeom prst="rect">
            <a:avLst/>
          </a:prstGeom>
        </p:spPr>
      </p:pic>
    </p:spTree>
    <p:extLst>
      <p:ext uri="{BB962C8B-B14F-4D97-AF65-F5344CB8AC3E}">
        <p14:creationId xmlns:p14="http://schemas.microsoft.com/office/powerpoint/2010/main" val="4104337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12357B78-4127-3ED1-B080-27FCD6AFA613}"/>
              </a:ext>
            </a:extLst>
          </p:cNvPr>
          <p:cNvSpPr>
            <a:spLocks noGrp="1"/>
          </p:cNvSpPr>
          <p:nvPr>
            <p:ph type="sldNum" sz="quarter" idx="12"/>
          </p:nvPr>
        </p:nvSpPr>
        <p:spPr>
          <a:xfrm>
            <a:off x="11041199" y="6151563"/>
            <a:ext cx="686459" cy="276999"/>
          </a:xfrm>
        </p:spPr>
        <p:txBody>
          <a:bodyPr/>
          <a:lstStyle/>
          <a:p>
            <a:pPr>
              <a:spcAft>
                <a:spcPts val="600"/>
              </a:spcAft>
            </a:pPr>
            <a:fld id="{1E8F4B33-A93D-4D76-952A-FE3B1B2CDB8E}" type="slidenum">
              <a:rPr lang="nl-NL" smtClean="0"/>
              <a:pPr>
                <a:spcAft>
                  <a:spcPts val="600"/>
                </a:spcAft>
              </a:pPr>
              <a:t>27</a:t>
            </a:fld>
            <a:endParaRPr lang="nl-NL"/>
          </a:p>
        </p:txBody>
      </p:sp>
      <p:pic>
        <p:nvPicPr>
          <p:cNvPr id="5" name="Afbeelding 4" descr="Afbeelding met tekst, Lettertype, Graphics, ontwerp&#10;&#10;Automatisch gegenereerde beschrijving">
            <a:extLst>
              <a:ext uri="{FF2B5EF4-FFF2-40B4-BE49-F238E27FC236}">
                <a16:creationId xmlns:a16="http://schemas.microsoft.com/office/drawing/2014/main" id="{49BD8D90-74BD-4A0C-C322-6B796DC8F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2395" y="2318197"/>
            <a:ext cx="3393622" cy="3393622"/>
          </a:xfrm>
          <a:prstGeom prst="rect">
            <a:avLst/>
          </a:prstGeom>
          <a:noFill/>
        </p:spPr>
      </p:pic>
      <p:sp>
        <p:nvSpPr>
          <p:cNvPr id="2" name="Title 1">
            <a:extLst>
              <a:ext uri="{FF2B5EF4-FFF2-40B4-BE49-F238E27FC236}">
                <a16:creationId xmlns:a16="http://schemas.microsoft.com/office/drawing/2014/main" id="{52513403-A1EB-8A85-94C0-AEA435ACE496}"/>
              </a:ext>
            </a:extLst>
          </p:cNvPr>
          <p:cNvSpPr>
            <a:spLocks noGrp="1"/>
          </p:cNvSpPr>
          <p:nvPr>
            <p:ph type="title"/>
          </p:nvPr>
        </p:nvSpPr>
        <p:spPr>
          <a:xfrm>
            <a:off x="1151998" y="1979181"/>
            <a:ext cx="5332515" cy="3732637"/>
          </a:xfrm>
        </p:spPr>
        <p:txBody>
          <a:bodyPr wrap="square" anchor="ctr">
            <a:normAutofit/>
          </a:bodyPr>
          <a:lstStyle/>
          <a:p>
            <a:pPr algn="l"/>
            <a:r>
              <a:rPr lang="nl-NL" dirty="0"/>
              <a:t>Afsluiting </a:t>
            </a:r>
            <a:br>
              <a:rPr lang="nl-NL" dirty="0"/>
            </a:br>
            <a:br>
              <a:rPr lang="nl-NL" dirty="0"/>
            </a:br>
            <a:r>
              <a:rPr lang="nl-NL" sz="2200" b="0" dirty="0"/>
              <a:t>Meer informatie over de Beroepscode of lid worden van het NIP? Kijk op psynip.nl. </a:t>
            </a:r>
            <a:br>
              <a:rPr lang="nl-NL" sz="2200" b="0" dirty="0"/>
            </a:br>
            <a:br>
              <a:rPr lang="nl-NL" sz="2200" b="0" dirty="0"/>
            </a:br>
            <a:r>
              <a:rPr lang="nl-NL" sz="2200" b="0" dirty="0"/>
              <a:t>Voor leden: bel voor specifieke vragen en casussen met het NIP-spreekuur beroepsethiek: 030 820 15 00 (dinsdag 9:30 – 12:30)</a:t>
            </a:r>
            <a:endParaRPr lang="nl-NL" b="0" dirty="0"/>
          </a:p>
        </p:txBody>
      </p:sp>
      <p:sp>
        <p:nvSpPr>
          <p:cNvPr id="4" name="Slide Number Placeholder 3" hidden="1">
            <a:extLst>
              <a:ext uri="{FF2B5EF4-FFF2-40B4-BE49-F238E27FC236}">
                <a16:creationId xmlns:a16="http://schemas.microsoft.com/office/drawing/2014/main" id="{2C159E75-FB29-1D97-3E1E-B1F582F95773}"/>
              </a:ext>
            </a:extLst>
          </p:cNvPr>
          <p:cNvSpPr>
            <a:spLocks noGrp="1"/>
          </p:cNvSpPr>
          <p:nvPr>
            <p:ph type="sldNum" sz="quarter" idx="4294967295"/>
          </p:nvPr>
        </p:nvSpPr>
        <p:spPr>
          <a:xfrm>
            <a:off x="11041199" y="6151563"/>
            <a:ext cx="686459" cy="276999"/>
          </a:xfrm>
        </p:spPr>
        <p:txBody>
          <a:bodyPr/>
          <a:lstStyle/>
          <a:p>
            <a:pPr>
              <a:spcAft>
                <a:spcPts val="600"/>
              </a:spcAft>
            </a:pPr>
            <a:fld id="{1E8F4B33-A93D-4D76-952A-FE3B1B2CDB8E}" type="slidenum">
              <a:rPr lang="nl-NL" smtClean="0"/>
              <a:pPr>
                <a:spcAft>
                  <a:spcPts val="600"/>
                </a:spcAft>
              </a:pPr>
              <a:t>27</a:t>
            </a:fld>
            <a:endParaRPr lang="nl-NL"/>
          </a:p>
        </p:txBody>
      </p:sp>
    </p:spTree>
    <p:extLst>
      <p:ext uri="{BB962C8B-B14F-4D97-AF65-F5344CB8AC3E}">
        <p14:creationId xmlns:p14="http://schemas.microsoft.com/office/powerpoint/2010/main" val="1896580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EFD33-E19A-5042-18A5-612FFF3EC456}"/>
              </a:ext>
            </a:extLst>
          </p:cNvPr>
          <p:cNvSpPr>
            <a:spLocks noGrp="1"/>
          </p:cNvSpPr>
          <p:nvPr>
            <p:ph type="sldNum" sz="quarter" idx="12"/>
          </p:nvPr>
        </p:nvSpPr>
        <p:spPr/>
        <p:txBody>
          <a:bodyPr/>
          <a:lstStyle/>
          <a:p>
            <a:fld id="{1E8F4B33-A93D-4D76-952A-FE3B1B2CDB8E}" type="slidenum">
              <a:rPr lang="nl-NL" smtClean="0"/>
              <a:t>28</a:t>
            </a:fld>
            <a:endParaRPr lang="nl-NL"/>
          </a:p>
        </p:txBody>
      </p:sp>
      <p:sp>
        <p:nvSpPr>
          <p:cNvPr id="4" name="Text Placeholder 3">
            <a:extLst>
              <a:ext uri="{FF2B5EF4-FFF2-40B4-BE49-F238E27FC236}">
                <a16:creationId xmlns:a16="http://schemas.microsoft.com/office/drawing/2014/main" id="{5FCAA7BF-FD8A-1704-23CB-054C11FF47E8}"/>
              </a:ext>
            </a:extLst>
          </p:cNvPr>
          <p:cNvSpPr>
            <a:spLocks noGrp="1"/>
          </p:cNvSpPr>
          <p:nvPr>
            <p:ph type="body" sz="quarter" idx="14"/>
          </p:nvPr>
        </p:nvSpPr>
        <p:spPr>
          <a:xfrm>
            <a:off x="4024648" y="3939972"/>
            <a:ext cx="7836794" cy="923330"/>
          </a:xfrm>
        </p:spPr>
        <p:txBody>
          <a:bodyPr/>
          <a:lstStyle/>
          <a:p>
            <a:r>
              <a:rPr lang="nl-NL" dirty="0"/>
              <a:t>Bedankt voor het kijken! </a:t>
            </a:r>
          </a:p>
        </p:txBody>
      </p:sp>
    </p:spTree>
    <p:extLst>
      <p:ext uri="{BB962C8B-B14F-4D97-AF65-F5344CB8AC3E}">
        <p14:creationId xmlns:p14="http://schemas.microsoft.com/office/powerpoint/2010/main" val="4154028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011B6-0FFD-8EA2-A18B-D49A8429D5E9}"/>
              </a:ext>
            </a:extLst>
          </p:cNvPr>
          <p:cNvSpPr>
            <a:spLocks noGrp="1"/>
          </p:cNvSpPr>
          <p:nvPr>
            <p:ph type="title"/>
          </p:nvPr>
        </p:nvSpPr>
        <p:spPr/>
        <p:txBody>
          <a:bodyPr/>
          <a:lstStyle/>
          <a:p>
            <a:r>
              <a:rPr lang="nl-NL" dirty="0"/>
              <a:t>Sprekers</a:t>
            </a:r>
          </a:p>
        </p:txBody>
      </p:sp>
      <p:pic>
        <p:nvPicPr>
          <p:cNvPr id="6" name="Tijdelijke aanduiding voor inhoud 5">
            <a:extLst>
              <a:ext uri="{FF2B5EF4-FFF2-40B4-BE49-F238E27FC236}">
                <a16:creationId xmlns:a16="http://schemas.microsoft.com/office/drawing/2014/main" id="{F5BCC57E-DA87-88B0-34BC-059D02365E68}"/>
              </a:ext>
            </a:extLst>
          </p:cNvPr>
          <p:cNvPicPr>
            <a:picLocks noGrp="1" noChangeAspect="1"/>
          </p:cNvPicPr>
          <p:nvPr>
            <p:ph idx="1"/>
          </p:nvPr>
        </p:nvPicPr>
        <p:blipFill>
          <a:blip r:embed="rId2"/>
          <a:stretch>
            <a:fillRect/>
          </a:stretch>
        </p:blipFill>
        <p:spPr>
          <a:xfrm>
            <a:off x="532348" y="1830409"/>
            <a:ext cx="10907081" cy="4598153"/>
          </a:xfrm>
        </p:spPr>
      </p:pic>
      <p:sp>
        <p:nvSpPr>
          <p:cNvPr id="4" name="Tijdelijke aanduiding voor dianummer 3">
            <a:extLst>
              <a:ext uri="{FF2B5EF4-FFF2-40B4-BE49-F238E27FC236}">
                <a16:creationId xmlns:a16="http://schemas.microsoft.com/office/drawing/2014/main" id="{BC33185C-6EF7-9214-DEB1-C409BF20A456}"/>
              </a:ext>
            </a:extLst>
          </p:cNvPr>
          <p:cNvSpPr>
            <a:spLocks noGrp="1"/>
          </p:cNvSpPr>
          <p:nvPr>
            <p:ph type="sldNum" sz="quarter" idx="12"/>
          </p:nvPr>
        </p:nvSpPr>
        <p:spPr/>
        <p:txBody>
          <a:bodyPr/>
          <a:lstStyle/>
          <a:p>
            <a:fld id="{1E8F4B33-A93D-4D76-952A-FE3B1B2CDB8E}" type="slidenum">
              <a:rPr lang="nl-NL" smtClean="0"/>
              <a:t>3</a:t>
            </a:fld>
            <a:endParaRPr lang="nl-NL"/>
          </a:p>
        </p:txBody>
      </p:sp>
    </p:spTree>
    <p:extLst>
      <p:ext uri="{BB962C8B-B14F-4D97-AF65-F5344CB8AC3E}">
        <p14:creationId xmlns:p14="http://schemas.microsoft.com/office/powerpoint/2010/main" val="1587276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170DCA-EDBD-E94B-E859-1BE683C6109D}"/>
              </a:ext>
            </a:extLst>
          </p:cNvPr>
          <p:cNvSpPr>
            <a:spLocks noGrp="1"/>
          </p:cNvSpPr>
          <p:nvPr>
            <p:ph type="sldNum" sz="quarter" idx="12"/>
          </p:nvPr>
        </p:nvSpPr>
        <p:spPr>
          <a:xfrm>
            <a:off x="10984331" y="6103436"/>
            <a:ext cx="686459" cy="276999"/>
          </a:xfrm>
        </p:spPr>
        <p:txBody>
          <a:bodyPr/>
          <a:lstStyle/>
          <a:p>
            <a:fld id="{1E8F4B33-A93D-4D76-952A-FE3B1B2CDB8E}" type="slidenum">
              <a:rPr lang="nl-NL" noProof="0" smtClean="0"/>
              <a:t>4</a:t>
            </a:fld>
            <a:endParaRPr lang="nl-NL" noProof="0" dirty="0"/>
          </a:p>
        </p:txBody>
      </p:sp>
      <p:sp>
        <p:nvSpPr>
          <p:cNvPr id="5" name="Text Placeholder 4">
            <a:extLst>
              <a:ext uri="{FF2B5EF4-FFF2-40B4-BE49-F238E27FC236}">
                <a16:creationId xmlns:a16="http://schemas.microsoft.com/office/drawing/2014/main" id="{7F155E79-5F70-352B-9A8D-C643E5D2927A}"/>
              </a:ext>
            </a:extLst>
          </p:cNvPr>
          <p:cNvSpPr>
            <a:spLocks noGrp="1"/>
          </p:cNvSpPr>
          <p:nvPr>
            <p:ph type="body" sz="quarter" idx="21"/>
          </p:nvPr>
        </p:nvSpPr>
        <p:spPr>
          <a:xfrm>
            <a:off x="1186376" y="1688264"/>
            <a:ext cx="648000" cy="642211"/>
          </a:xfrm>
        </p:spPr>
        <p:txBody>
          <a:bodyPr/>
          <a:lstStyle/>
          <a:p>
            <a:endParaRPr lang="nl-NL" dirty="0"/>
          </a:p>
        </p:txBody>
      </p:sp>
      <p:sp>
        <p:nvSpPr>
          <p:cNvPr id="7" name="Text Placeholder 6">
            <a:extLst>
              <a:ext uri="{FF2B5EF4-FFF2-40B4-BE49-F238E27FC236}">
                <a16:creationId xmlns:a16="http://schemas.microsoft.com/office/drawing/2014/main" id="{EE295824-BE9B-9F5C-4D1A-4F9D5BFE5FB1}"/>
              </a:ext>
            </a:extLst>
          </p:cNvPr>
          <p:cNvSpPr>
            <a:spLocks noGrp="1"/>
          </p:cNvSpPr>
          <p:nvPr>
            <p:ph type="body" sz="quarter" idx="23"/>
          </p:nvPr>
        </p:nvSpPr>
        <p:spPr>
          <a:xfrm>
            <a:off x="1186376" y="2471787"/>
            <a:ext cx="648000" cy="642211"/>
          </a:xfrm>
        </p:spPr>
        <p:txBody>
          <a:bodyPr/>
          <a:lstStyle/>
          <a:p>
            <a:endParaRPr lang="nl-NL"/>
          </a:p>
        </p:txBody>
      </p:sp>
      <p:sp>
        <p:nvSpPr>
          <p:cNvPr id="8" name="Text Placeholder 7">
            <a:extLst>
              <a:ext uri="{FF2B5EF4-FFF2-40B4-BE49-F238E27FC236}">
                <a16:creationId xmlns:a16="http://schemas.microsoft.com/office/drawing/2014/main" id="{2AC5C306-E4F5-411A-BA72-E0161FEF0FF1}"/>
              </a:ext>
            </a:extLst>
          </p:cNvPr>
          <p:cNvSpPr>
            <a:spLocks noGrp="1"/>
          </p:cNvSpPr>
          <p:nvPr>
            <p:ph type="body" sz="quarter" idx="24"/>
          </p:nvPr>
        </p:nvSpPr>
        <p:spPr>
          <a:xfrm>
            <a:off x="1186376" y="3255310"/>
            <a:ext cx="648000" cy="642211"/>
          </a:xfrm>
        </p:spPr>
        <p:txBody>
          <a:bodyPr/>
          <a:lstStyle/>
          <a:p>
            <a:endParaRPr lang="nl-NL"/>
          </a:p>
        </p:txBody>
      </p:sp>
      <p:sp>
        <p:nvSpPr>
          <p:cNvPr id="9" name="Text Placeholder 8">
            <a:extLst>
              <a:ext uri="{FF2B5EF4-FFF2-40B4-BE49-F238E27FC236}">
                <a16:creationId xmlns:a16="http://schemas.microsoft.com/office/drawing/2014/main" id="{B9E4D1B7-6425-5B83-D7E8-E6417F145A61}"/>
              </a:ext>
            </a:extLst>
          </p:cNvPr>
          <p:cNvSpPr>
            <a:spLocks noGrp="1"/>
          </p:cNvSpPr>
          <p:nvPr>
            <p:ph type="body" sz="quarter" idx="25"/>
          </p:nvPr>
        </p:nvSpPr>
        <p:spPr>
          <a:xfrm>
            <a:off x="1186376" y="4038833"/>
            <a:ext cx="648000" cy="642211"/>
          </a:xfrm>
        </p:spPr>
        <p:txBody>
          <a:bodyPr/>
          <a:lstStyle/>
          <a:p>
            <a:endParaRPr lang="nl-NL"/>
          </a:p>
        </p:txBody>
      </p:sp>
      <p:sp>
        <p:nvSpPr>
          <p:cNvPr id="10" name="Text Placeholder 9">
            <a:extLst>
              <a:ext uri="{FF2B5EF4-FFF2-40B4-BE49-F238E27FC236}">
                <a16:creationId xmlns:a16="http://schemas.microsoft.com/office/drawing/2014/main" id="{21913689-1DFA-EE93-444B-ACC9E7968154}"/>
              </a:ext>
            </a:extLst>
          </p:cNvPr>
          <p:cNvSpPr>
            <a:spLocks noGrp="1"/>
          </p:cNvSpPr>
          <p:nvPr>
            <p:ph type="body" sz="quarter" idx="26"/>
          </p:nvPr>
        </p:nvSpPr>
        <p:spPr>
          <a:xfrm>
            <a:off x="1186376" y="4822356"/>
            <a:ext cx="648000" cy="642211"/>
          </a:xfrm>
        </p:spPr>
        <p:txBody>
          <a:bodyPr/>
          <a:lstStyle/>
          <a:p>
            <a:endParaRPr lang="nl-NL" dirty="0"/>
          </a:p>
        </p:txBody>
      </p:sp>
      <p:sp>
        <p:nvSpPr>
          <p:cNvPr id="12" name="Text Placeholder 11">
            <a:extLst>
              <a:ext uri="{FF2B5EF4-FFF2-40B4-BE49-F238E27FC236}">
                <a16:creationId xmlns:a16="http://schemas.microsoft.com/office/drawing/2014/main" id="{36E6DA44-64E9-4C01-6248-73E065964417}"/>
              </a:ext>
            </a:extLst>
          </p:cNvPr>
          <p:cNvSpPr>
            <a:spLocks noGrp="1"/>
          </p:cNvSpPr>
          <p:nvPr>
            <p:ph type="body" sz="quarter" idx="28"/>
          </p:nvPr>
        </p:nvSpPr>
        <p:spPr>
          <a:xfrm>
            <a:off x="1834376" y="2471787"/>
            <a:ext cx="8093764" cy="642211"/>
          </a:xfrm>
        </p:spPr>
        <p:txBody>
          <a:bodyPr/>
          <a:lstStyle/>
          <a:p>
            <a:r>
              <a:rPr lang="nl-NL" dirty="0"/>
              <a:t>Het herzieningsproces</a:t>
            </a:r>
            <a:r>
              <a:rPr lang="nl-NL" sz="1800" dirty="0"/>
              <a:t> (Henk Geertsema, projectleider)</a:t>
            </a:r>
            <a:endParaRPr lang="nl-NL" dirty="0"/>
          </a:p>
        </p:txBody>
      </p:sp>
      <p:sp>
        <p:nvSpPr>
          <p:cNvPr id="13" name="Text Placeholder 12">
            <a:extLst>
              <a:ext uri="{FF2B5EF4-FFF2-40B4-BE49-F238E27FC236}">
                <a16:creationId xmlns:a16="http://schemas.microsoft.com/office/drawing/2014/main" id="{FE240705-1352-2AC0-BD01-1EE030FDE3EA}"/>
              </a:ext>
            </a:extLst>
          </p:cNvPr>
          <p:cNvSpPr>
            <a:spLocks noGrp="1"/>
          </p:cNvSpPr>
          <p:nvPr>
            <p:ph type="body" sz="quarter" idx="29"/>
          </p:nvPr>
        </p:nvSpPr>
        <p:spPr>
          <a:xfrm>
            <a:off x="1834376" y="3255310"/>
            <a:ext cx="8492911" cy="642211"/>
          </a:xfrm>
        </p:spPr>
        <p:txBody>
          <a:bodyPr/>
          <a:lstStyle/>
          <a:p>
            <a:r>
              <a:rPr lang="nl-NL" dirty="0"/>
              <a:t>Belangrijkste wijzigingen (</a:t>
            </a:r>
            <a:r>
              <a:rPr lang="nl-NL" sz="1800" dirty="0"/>
              <a:t>Kees Jan van der Boom, </a:t>
            </a:r>
            <a:r>
              <a:rPr lang="nl-NL" sz="1800" dirty="0" err="1"/>
              <a:t>vz</a:t>
            </a:r>
            <a:r>
              <a:rPr lang="nl-NL" sz="1800" dirty="0"/>
              <a:t> BEZ)</a:t>
            </a:r>
            <a:endParaRPr lang="nl-NL" dirty="0"/>
          </a:p>
        </p:txBody>
      </p:sp>
      <p:sp>
        <p:nvSpPr>
          <p:cNvPr id="14" name="Text Placeholder 13">
            <a:extLst>
              <a:ext uri="{FF2B5EF4-FFF2-40B4-BE49-F238E27FC236}">
                <a16:creationId xmlns:a16="http://schemas.microsoft.com/office/drawing/2014/main" id="{2773CE6C-69CF-D10C-8E4A-6B30582A368F}"/>
              </a:ext>
            </a:extLst>
          </p:cNvPr>
          <p:cNvSpPr>
            <a:spLocks noGrp="1"/>
          </p:cNvSpPr>
          <p:nvPr>
            <p:ph type="body" sz="quarter" idx="30"/>
          </p:nvPr>
        </p:nvSpPr>
        <p:spPr>
          <a:xfrm>
            <a:off x="1834376" y="4038833"/>
            <a:ext cx="6837010" cy="642211"/>
          </a:xfrm>
        </p:spPr>
        <p:txBody>
          <a:bodyPr/>
          <a:lstStyle/>
          <a:p>
            <a:r>
              <a:rPr lang="nl-NL" dirty="0"/>
              <a:t>Beroepscode in de praktijk (</a:t>
            </a:r>
            <a:r>
              <a:rPr lang="nl-NL" sz="1800" dirty="0"/>
              <a:t>Rosalinde Visser)</a:t>
            </a:r>
            <a:endParaRPr lang="nl-NL" dirty="0"/>
          </a:p>
        </p:txBody>
      </p:sp>
      <p:sp>
        <p:nvSpPr>
          <p:cNvPr id="15" name="Text Placeholder 14">
            <a:extLst>
              <a:ext uri="{FF2B5EF4-FFF2-40B4-BE49-F238E27FC236}">
                <a16:creationId xmlns:a16="http://schemas.microsoft.com/office/drawing/2014/main" id="{B9426388-7682-7477-9ACA-E79C7C03ABF9}"/>
              </a:ext>
            </a:extLst>
          </p:cNvPr>
          <p:cNvSpPr>
            <a:spLocks noGrp="1"/>
          </p:cNvSpPr>
          <p:nvPr>
            <p:ph type="body" sz="quarter" idx="31"/>
          </p:nvPr>
        </p:nvSpPr>
        <p:spPr>
          <a:xfrm>
            <a:off x="1834376" y="4822356"/>
            <a:ext cx="4063815" cy="642211"/>
          </a:xfrm>
        </p:spPr>
        <p:txBody>
          <a:bodyPr/>
          <a:lstStyle/>
          <a:p>
            <a:r>
              <a:rPr lang="nl-NL" dirty="0"/>
              <a:t>Afsluiting</a:t>
            </a:r>
            <a:r>
              <a:rPr lang="nl-NL" sz="1800" dirty="0"/>
              <a:t> (Monique Rook)</a:t>
            </a:r>
            <a:endParaRPr lang="nl-NL" dirty="0"/>
          </a:p>
        </p:txBody>
      </p:sp>
      <p:sp>
        <p:nvSpPr>
          <p:cNvPr id="16" name="Text Placeholder 3">
            <a:extLst>
              <a:ext uri="{FF2B5EF4-FFF2-40B4-BE49-F238E27FC236}">
                <a16:creationId xmlns:a16="http://schemas.microsoft.com/office/drawing/2014/main" id="{23CA2E3F-559B-C96A-9508-E7E4024E9FBE}"/>
              </a:ext>
            </a:extLst>
          </p:cNvPr>
          <p:cNvSpPr txBox="1">
            <a:spLocks/>
          </p:cNvSpPr>
          <p:nvPr/>
        </p:nvSpPr>
        <p:spPr>
          <a:xfrm>
            <a:off x="959495" y="488496"/>
            <a:ext cx="2189904" cy="642211"/>
          </a:xfrm>
          <a:prstGeom prst="rect">
            <a:avLst/>
          </a:prstGeom>
          <a:solidFill>
            <a:schemeClr val="bg1"/>
          </a:solidFill>
        </p:spPr>
        <p:txBody>
          <a:bodyPr vert="horz" wrap="none" lIns="216000" tIns="165600" rIns="216000" bIns="165600" rtlCol="0" anchor="ctr" anchorCtr="0">
            <a:spAutoFit/>
          </a:bodyPr>
          <a:lstStyle>
            <a:lvl1pPr marL="0" indent="0" algn="l" defTabSz="914400" rtl="0" eaLnBrk="1" latinLnBrk="0" hangingPunct="1">
              <a:lnSpc>
                <a:spcPct val="100000"/>
              </a:lnSpc>
              <a:spcBef>
                <a:spcPts val="0"/>
              </a:spcBef>
              <a:buFont typeface="Calibri" panose="020F0502020204030204" pitchFamily="34" charset="0"/>
              <a:buChar char="​"/>
              <a:defRPr sz="2000" kern="1200" cap="all" baseline="0">
                <a:solidFill>
                  <a:schemeClr val="accent2"/>
                </a:solidFill>
                <a:latin typeface="+mn-lt"/>
                <a:ea typeface="+mn-ea"/>
                <a:cs typeface="+mn-cs"/>
              </a:defRPr>
            </a:lvl1pPr>
            <a:lvl2pPr marL="432000" indent="-432000" algn="l" defTabSz="914400" rtl="0" eaLnBrk="1" latinLnBrk="0" hangingPunct="1">
              <a:lnSpc>
                <a:spcPct val="125000"/>
              </a:lnSpc>
              <a:spcBef>
                <a:spcPts val="0"/>
              </a:spcBef>
              <a:spcAft>
                <a:spcPts val="2700"/>
              </a:spcAft>
              <a:buSzPct val="90000"/>
              <a:buFontTx/>
              <a:buBlip>
                <a:blip r:embed="rId2"/>
              </a:buBlip>
              <a:defRPr sz="1800" kern="1200">
                <a:solidFill>
                  <a:schemeClr val="accent2"/>
                </a:solidFill>
                <a:latin typeface="+mn-lt"/>
                <a:ea typeface="+mn-ea"/>
                <a:cs typeface="+mn-cs"/>
              </a:defRPr>
            </a:lvl2pPr>
            <a:lvl3pPr marL="432000" indent="-432000" algn="l" defTabSz="914400" rtl="0" eaLnBrk="1" latinLnBrk="0" hangingPunct="1">
              <a:lnSpc>
                <a:spcPct val="125000"/>
              </a:lnSpc>
              <a:spcBef>
                <a:spcPts val="0"/>
              </a:spcBef>
              <a:spcAft>
                <a:spcPts val="2700"/>
              </a:spcAft>
              <a:buSzPct val="90000"/>
              <a:buFontTx/>
              <a:buBlip>
                <a:blip r:embed="rId2"/>
              </a:buBlip>
              <a:defRPr sz="1800" kern="1200">
                <a:solidFill>
                  <a:schemeClr val="accent2"/>
                </a:solidFill>
                <a:latin typeface="+mn-lt"/>
                <a:ea typeface="+mn-ea"/>
                <a:cs typeface="+mn-cs"/>
              </a:defRPr>
            </a:lvl3pPr>
            <a:lvl4pPr marL="432000" indent="-432000" algn="l" defTabSz="914400" rtl="0" eaLnBrk="1" latinLnBrk="0" hangingPunct="1">
              <a:lnSpc>
                <a:spcPct val="125000"/>
              </a:lnSpc>
              <a:spcBef>
                <a:spcPts val="0"/>
              </a:spcBef>
              <a:spcAft>
                <a:spcPts val="2700"/>
              </a:spcAft>
              <a:buSzPct val="90000"/>
              <a:buFontTx/>
              <a:buBlip>
                <a:blip r:embed="rId2"/>
              </a:buBlip>
              <a:defRPr sz="1800" kern="1200">
                <a:solidFill>
                  <a:schemeClr val="accent2"/>
                </a:solidFill>
                <a:latin typeface="+mn-lt"/>
                <a:ea typeface="+mn-ea"/>
                <a:cs typeface="+mn-cs"/>
              </a:defRPr>
            </a:lvl4pPr>
            <a:lvl5pPr marL="432000" indent="-432000" algn="l" defTabSz="914400" rtl="0" eaLnBrk="1" latinLnBrk="0" hangingPunct="1">
              <a:lnSpc>
                <a:spcPct val="125000"/>
              </a:lnSpc>
              <a:spcBef>
                <a:spcPts val="0"/>
              </a:spcBef>
              <a:spcAft>
                <a:spcPts val="2700"/>
              </a:spcAft>
              <a:buSzPct val="90000"/>
              <a:buFontTx/>
              <a:buBlip>
                <a:blip r:embed="rId2"/>
              </a:buBlip>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Programma</a:t>
            </a:r>
          </a:p>
        </p:txBody>
      </p:sp>
      <p:sp>
        <p:nvSpPr>
          <p:cNvPr id="18" name="Tijdelijke aanduiding voor tekst 17">
            <a:extLst>
              <a:ext uri="{FF2B5EF4-FFF2-40B4-BE49-F238E27FC236}">
                <a16:creationId xmlns:a16="http://schemas.microsoft.com/office/drawing/2014/main" id="{EE00D14B-8B59-43C2-A8DB-53B92ABACA2E}"/>
              </a:ext>
            </a:extLst>
          </p:cNvPr>
          <p:cNvSpPr>
            <a:spLocks noGrp="1"/>
          </p:cNvSpPr>
          <p:nvPr>
            <p:ph type="body" sz="quarter" idx="15"/>
          </p:nvPr>
        </p:nvSpPr>
        <p:spPr>
          <a:xfrm>
            <a:off x="1834376" y="1688264"/>
            <a:ext cx="5528960" cy="642211"/>
          </a:xfrm>
        </p:spPr>
        <p:txBody>
          <a:bodyPr/>
          <a:lstStyle/>
          <a:p>
            <a:r>
              <a:rPr lang="nl-NL" dirty="0"/>
              <a:t>Welkom (</a:t>
            </a:r>
            <a:r>
              <a:rPr lang="nl-NL" sz="1800" dirty="0"/>
              <a:t>Monique Rook, directeur NIP)</a:t>
            </a:r>
            <a:endParaRPr lang="nl-NL" dirty="0"/>
          </a:p>
        </p:txBody>
      </p:sp>
    </p:spTree>
    <p:extLst>
      <p:ext uri="{BB962C8B-B14F-4D97-AF65-F5344CB8AC3E}">
        <p14:creationId xmlns:p14="http://schemas.microsoft.com/office/powerpoint/2010/main" val="3400510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EFD33-E19A-5042-18A5-612FFF3EC4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A66CC"/>
                </a:solidFill>
                <a:effectLst/>
                <a:uLnTx/>
                <a:uFillTx/>
                <a:latin typeface="Univers"/>
                <a:ea typeface="+mn-ea"/>
                <a:cs typeface="+mn-cs"/>
              </a:rPr>
              <a:t>2</a:t>
            </a:r>
          </a:p>
        </p:txBody>
      </p:sp>
      <p:sp>
        <p:nvSpPr>
          <p:cNvPr id="4" name="Text Placeholder 3">
            <a:extLst>
              <a:ext uri="{FF2B5EF4-FFF2-40B4-BE49-F238E27FC236}">
                <a16:creationId xmlns:a16="http://schemas.microsoft.com/office/drawing/2014/main" id="{5FCAA7BF-FD8A-1704-23CB-054C11FF47E8}"/>
              </a:ext>
            </a:extLst>
          </p:cNvPr>
          <p:cNvSpPr>
            <a:spLocks noGrp="1"/>
          </p:cNvSpPr>
          <p:nvPr>
            <p:ph type="body" sz="quarter" idx="14"/>
          </p:nvPr>
        </p:nvSpPr>
        <p:spPr>
          <a:xfrm>
            <a:off x="447581" y="747925"/>
            <a:ext cx="7887123" cy="3972971"/>
          </a:xfrm>
        </p:spPr>
        <p:txBody>
          <a:bodyPr/>
          <a:lstStyle/>
          <a:p>
            <a:r>
              <a:rPr lang="nl-NL" sz="3600" b="1" dirty="0"/>
              <a:t>Handleiding en sheets</a:t>
            </a:r>
          </a:p>
          <a:p>
            <a:endParaRPr lang="nl-NL" sz="3600" b="1" dirty="0">
              <a:latin typeface="+mn-lt"/>
            </a:endParaRPr>
          </a:p>
          <a:p>
            <a:pPr lvl="0" hangingPunct="0">
              <a:lnSpc>
                <a:spcPct val="150000"/>
              </a:lnSpc>
              <a:buSzPct val="100000"/>
              <a:defRPr sz="2500">
                <a:solidFill>
                  <a:srgbClr val="535353"/>
                </a:solidFill>
                <a:latin typeface="Arial"/>
                <a:ea typeface="Arial"/>
                <a:cs typeface="Arial"/>
                <a:sym typeface="Arial"/>
              </a:defRPr>
            </a:pPr>
            <a:r>
              <a:rPr lang="nl-NL" sz="2000" kern="0" dirty="0">
                <a:solidFill>
                  <a:schemeClr val="bg1">
                    <a:lumMod val="95000"/>
                  </a:schemeClr>
                </a:solidFill>
                <a:latin typeface="+mn-lt"/>
                <a:cs typeface="Arial"/>
                <a:sym typeface="Arial"/>
              </a:rPr>
              <a:t>Gebruik voor </a:t>
            </a:r>
            <a:r>
              <a:rPr lang="nl-NL" sz="2000" b="1" kern="0" dirty="0">
                <a:solidFill>
                  <a:schemeClr val="bg1">
                    <a:lumMod val="95000"/>
                  </a:schemeClr>
                </a:solidFill>
                <a:latin typeface="+mn-lt"/>
                <a:cs typeface="Arial"/>
                <a:sym typeface="Arial"/>
              </a:rPr>
              <a:t>technische vragen</a:t>
            </a:r>
            <a:r>
              <a:rPr lang="nl-NL" sz="2000" kern="0" dirty="0">
                <a:solidFill>
                  <a:schemeClr val="bg1">
                    <a:lumMod val="95000"/>
                  </a:schemeClr>
                </a:solidFill>
                <a:latin typeface="+mn-lt"/>
                <a:cs typeface="Arial"/>
                <a:sym typeface="Arial"/>
              </a:rPr>
              <a:t> de chatfunctie </a:t>
            </a:r>
          </a:p>
          <a:p>
            <a:pPr lvl="0" hangingPunct="0">
              <a:lnSpc>
                <a:spcPct val="150000"/>
              </a:lnSpc>
              <a:buSzPct val="100000"/>
              <a:defRPr sz="2500">
                <a:solidFill>
                  <a:srgbClr val="535353"/>
                </a:solidFill>
                <a:latin typeface="Arial"/>
                <a:ea typeface="Arial"/>
                <a:cs typeface="Arial"/>
                <a:sym typeface="Arial"/>
              </a:defRPr>
            </a:pPr>
            <a:r>
              <a:rPr lang="nl-NL" sz="2000" kern="0" dirty="0">
                <a:solidFill>
                  <a:schemeClr val="bg1">
                    <a:lumMod val="95000"/>
                  </a:schemeClr>
                </a:solidFill>
                <a:latin typeface="+mn-lt"/>
                <a:cs typeface="Arial"/>
                <a:sym typeface="Arial"/>
              </a:rPr>
              <a:t>We nodigen je van harte uit om </a:t>
            </a:r>
            <a:r>
              <a:rPr lang="nl-NL" sz="2000" b="1" kern="0" dirty="0">
                <a:solidFill>
                  <a:schemeClr val="bg1">
                    <a:lumMod val="95000"/>
                  </a:schemeClr>
                </a:solidFill>
                <a:latin typeface="+mn-lt"/>
                <a:cs typeface="Arial"/>
                <a:sym typeface="Arial"/>
              </a:rPr>
              <a:t>inhoudelijke vragen </a:t>
            </a:r>
            <a:r>
              <a:rPr lang="nl-NL" sz="2000" kern="0" dirty="0">
                <a:solidFill>
                  <a:schemeClr val="bg1">
                    <a:lumMod val="95000"/>
                  </a:schemeClr>
                </a:solidFill>
                <a:latin typeface="+mn-lt"/>
                <a:cs typeface="Arial"/>
                <a:sym typeface="Arial"/>
              </a:rPr>
              <a:t>te stellen. </a:t>
            </a:r>
          </a:p>
          <a:p>
            <a:pPr lvl="0" hangingPunct="0">
              <a:lnSpc>
                <a:spcPct val="140000"/>
              </a:lnSpc>
              <a:buSzPct val="100000"/>
              <a:defRPr sz="2500" b="1">
                <a:solidFill>
                  <a:srgbClr val="535353"/>
                </a:solidFill>
                <a:latin typeface="Arial"/>
                <a:ea typeface="Arial"/>
                <a:cs typeface="Arial"/>
                <a:sym typeface="Arial"/>
              </a:defRPr>
            </a:pPr>
            <a:r>
              <a:rPr lang="nl-NL" sz="2000" kern="0" dirty="0">
                <a:solidFill>
                  <a:schemeClr val="bg1">
                    <a:lumMod val="95000"/>
                  </a:schemeClr>
                </a:solidFill>
                <a:latin typeface="+mn-lt"/>
                <a:cs typeface="Arial"/>
                <a:sym typeface="Arial"/>
              </a:rPr>
              <a:t>Dit kan via de Q&amp;A functie. </a:t>
            </a:r>
            <a:endParaRPr lang="nl-NL" sz="2400" kern="0" dirty="0">
              <a:solidFill>
                <a:schemeClr val="bg1">
                  <a:lumMod val="95000"/>
                </a:schemeClr>
              </a:solidFill>
              <a:latin typeface="+mn-lt"/>
              <a:cs typeface="Arial"/>
              <a:sym typeface="Arial"/>
            </a:endParaRPr>
          </a:p>
          <a:p>
            <a:pPr hangingPunct="0">
              <a:lnSpc>
                <a:spcPct val="140000"/>
              </a:lnSpc>
              <a:buSzPct val="100000"/>
              <a:defRPr sz="2500" b="1">
                <a:solidFill>
                  <a:srgbClr val="535353"/>
                </a:solidFill>
                <a:latin typeface="Arial"/>
                <a:ea typeface="Arial"/>
                <a:cs typeface="Arial"/>
                <a:sym typeface="Arial"/>
              </a:defRPr>
            </a:pPr>
            <a:r>
              <a:rPr kumimoji="0" lang="nl-NL" altLang="nl-NL" sz="1800" b="0" i="0" u="none" strike="noStrike" kern="1200" cap="none" spc="0" normalizeH="0" baseline="0" noProof="0" dirty="0">
                <a:ln>
                  <a:noFill/>
                </a:ln>
                <a:solidFill>
                  <a:schemeClr val="bg1">
                    <a:lumMod val="95000"/>
                  </a:schemeClr>
                </a:solidFill>
                <a:effectLst/>
                <a:uLnTx/>
                <a:uFillTx/>
                <a:latin typeface="+mn-lt"/>
                <a:ea typeface="Roboto" panose="02000000000000000000" pitchFamily="2" charset="0"/>
                <a:cs typeface="Roboto" panose="02000000000000000000" pitchFamily="2" charset="0"/>
              </a:rPr>
              <a:t>We kunnen tijdens het webinar niet ingaan op (vragen over) specifieke, individuele omstandigheden. Niet alle vragen kunnen aan bod komen. </a:t>
            </a:r>
          </a:p>
          <a:p>
            <a:pPr hangingPunct="0">
              <a:lnSpc>
                <a:spcPct val="140000"/>
              </a:lnSpc>
              <a:buSzPct val="100000"/>
              <a:defRPr sz="2500" b="1">
                <a:solidFill>
                  <a:srgbClr val="535353"/>
                </a:solidFill>
                <a:latin typeface="Arial"/>
                <a:ea typeface="Arial"/>
                <a:cs typeface="Arial"/>
                <a:sym typeface="Arial"/>
              </a:defRPr>
            </a:pPr>
            <a:endParaRPr kumimoji="0" lang="nl-NL" altLang="nl-NL" sz="1800" b="0" i="0" u="none" strike="noStrike" kern="1200" cap="none" spc="0" normalizeH="0" baseline="0" noProof="0" dirty="0">
              <a:ln>
                <a:noFill/>
              </a:ln>
              <a:solidFill>
                <a:schemeClr val="bg1">
                  <a:lumMod val="95000"/>
                </a:schemeClr>
              </a:solidFill>
              <a:effectLst/>
              <a:uLnTx/>
              <a:uFillTx/>
              <a:latin typeface="+mn-lt"/>
              <a:ea typeface="Roboto" panose="02000000000000000000" pitchFamily="2" charset="0"/>
              <a:cs typeface="Roboto" panose="02000000000000000000" pitchFamily="2" charset="0"/>
            </a:endParaRPr>
          </a:p>
          <a:p>
            <a:pPr hangingPunct="0">
              <a:lnSpc>
                <a:spcPct val="140000"/>
              </a:lnSpc>
              <a:buSzPct val="100000"/>
              <a:defRPr sz="2500" b="1">
                <a:solidFill>
                  <a:srgbClr val="535353"/>
                </a:solidFill>
                <a:latin typeface="Arial"/>
                <a:ea typeface="Arial"/>
                <a:cs typeface="Arial"/>
                <a:sym typeface="Arial"/>
              </a:defRPr>
            </a:pPr>
            <a:r>
              <a:rPr kumimoji="0" lang="nl-NL" altLang="nl-NL" sz="1800" b="0" i="0" u="none" strike="noStrike" kern="1200" cap="none" spc="0" normalizeH="0" baseline="0" noProof="0" dirty="0">
                <a:ln>
                  <a:noFill/>
                </a:ln>
                <a:solidFill>
                  <a:schemeClr val="bg1">
                    <a:lumMod val="95000"/>
                  </a:schemeClr>
                </a:solidFill>
                <a:effectLst/>
                <a:uLnTx/>
                <a:uFillTx/>
                <a:latin typeface="+mn-lt"/>
                <a:ea typeface="Roboto" panose="02000000000000000000" pitchFamily="2" charset="0"/>
                <a:cs typeface="Roboto" panose="02000000000000000000" pitchFamily="2" charset="0"/>
              </a:rPr>
              <a:t>Let op! We reageren niet op ‘</a:t>
            </a:r>
            <a:r>
              <a:rPr kumimoji="0" lang="nl-NL" altLang="nl-NL" sz="1800" b="0" i="0" u="none" strike="noStrike" kern="1200" cap="none" spc="0" normalizeH="0" baseline="0" noProof="0" dirty="0" err="1">
                <a:ln>
                  <a:noFill/>
                </a:ln>
                <a:solidFill>
                  <a:schemeClr val="bg1">
                    <a:lumMod val="95000"/>
                  </a:schemeClr>
                </a:solidFill>
                <a:effectLst/>
                <a:uLnTx/>
                <a:uFillTx/>
                <a:latin typeface="+mn-lt"/>
                <a:ea typeface="Roboto" panose="02000000000000000000" pitchFamily="2" charset="0"/>
                <a:cs typeface="Roboto" panose="02000000000000000000" pitchFamily="2" charset="0"/>
              </a:rPr>
              <a:t>Raise</a:t>
            </a:r>
            <a:r>
              <a:rPr kumimoji="0" lang="nl-NL" altLang="nl-NL" sz="1800" b="0" i="0" u="none" strike="noStrike" kern="1200" cap="none" spc="0" normalizeH="0" baseline="0" noProof="0" dirty="0">
                <a:ln>
                  <a:noFill/>
                </a:ln>
                <a:solidFill>
                  <a:schemeClr val="bg1">
                    <a:lumMod val="95000"/>
                  </a:schemeClr>
                </a:solidFill>
                <a:effectLst/>
                <a:uLnTx/>
                <a:uFillTx/>
                <a:latin typeface="+mn-lt"/>
                <a:ea typeface="Roboto" panose="02000000000000000000" pitchFamily="2" charset="0"/>
                <a:cs typeface="Roboto" panose="02000000000000000000" pitchFamily="2" charset="0"/>
              </a:rPr>
              <a:t> hand’.</a:t>
            </a:r>
            <a:r>
              <a:rPr lang="nl-NL" sz="1800" kern="0" dirty="0">
                <a:solidFill>
                  <a:schemeClr val="bg1">
                    <a:lumMod val="95000"/>
                  </a:schemeClr>
                </a:solidFill>
                <a:latin typeface="+mn-lt"/>
                <a:cs typeface="Arial"/>
                <a:sym typeface="Arial"/>
              </a:rPr>
              <a:t> </a:t>
            </a:r>
          </a:p>
          <a:p>
            <a:pPr hangingPunct="0">
              <a:lnSpc>
                <a:spcPct val="140000"/>
              </a:lnSpc>
              <a:buSzPct val="100000"/>
              <a:defRPr sz="2500" b="1">
                <a:solidFill>
                  <a:srgbClr val="535353"/>
                </a:solidFill>
                <a:latin typeface="Arial"/>
                <a:ea typeface="Arial"/>
                <a:cs typeface="Arial"/>
                <a:sym typeface="Arial"/>
              </a:defRPr>
            </a:pPr>
            <a:endParaRPr lang="nl-NL" sz="1800" kern="0" dirty="0">
              <a:solidFill>
                <a:schemeClr val="bg1">
                  <a:lumMod val="95000"/>
                </a:schemeClr>
              </a:solidFill>
              <a:latin typeface="+mn-lt"/>
              <a:cs typeface="Arial"/>
              <a:sym typeface="Arial"/>
            </a:endParaRPr>
          </a:p>
          <a:p>
            <a:pPr hangingPunct="0">
              <a:lnSpc>
                <a:spcPct val="140000"/>
              </a:lnSpc>
              <a:buSzPct val="100000"/>
              <a:defRPr sz="2500" b="1">
                <a:solidFill>
                  <a:srgbClr val="535353"/>
                </a:solidFill>
                <a:latin typeface="Arial"/>
                <a:ea typeface="Arial"/>
                <a:cs typeface="Arial"/>
                <a:sym typeface="Arial"/>
              </a:defRPr>
            </a:pPr>
            <a:r>
              <a:rPr lang="nl-NL" sz="1800" kern="0" dirty="0">
                <a:solidFill>
                  <a:schemeClr val="bg1">
                    <a:lumMod val="95000"/>
                  </a:schemeClr>
                </a:solidFill>
                <a:latin typeface="+mn-lt"/>
                <a:cs typeface="Arial"/>
                <a:sym typeface="Arial"/>
              </a:rPr>
              <a:t>Webinar is terug te kijken via www.psynip.</a:t>
            </a:r>
            <a:r>
              <a:rPr lang="nl-NL" sz="1800" kern="0">
                <a:solidFill>
                  <a:schemeClr val="bg1">
                    <a:lumMod val="95000"/>
                  </a:schemeClr>
                </a:solidFill>
                <a:latin typeface="+mn-lt"/>
                <a:cs typeface="Arial"/>
                <a:sym typeface="Arial"/>
              </a:rPr>
              <a:t>nl </a:t>
            </a:r>
            <a:br>
              <a:rPr lang="nl-NL" sz="1800" kern="0">
                <a:solidFill>
                  <a:schemeClr val="bg1">
                    <a:lumMod val="95000"/>
                  </a:schemeClr>
                </a:solidFill>
                <a:latin typeface="+mn-lt"/>
                <a:cs typeface="Arial"/>
                <a:sym typeface="Arial"/>
              </a:rPr>
            </a:br>
            <a:r>
              <a:rPr lang="nl-NL" sz="1800" kern="0">
                <a:solidFill>
                  <a:schemeClr val="bg1">
                    <a:lumMod val="95000"/>
                  </a:schemeClr>
                </a:solidFill>
                <a:latin typeface="+mn-lt"/>
                <a:cs typeface="Arial"/>
                <a:sym typeface="Arial"/>
              </a:rPr>
              <a:t>Sheets </a:t>
            </a:r>
            <a:r>
              <a:rPr lang="nl-NL" sz="1800" kern="0" dirty="0">
                <a:solidFill>
                  <a:schemeClr val="bg1">
                    <a:lumMod val="95000"/>
                  </a:schemeClr>
                </a:solidFill>
                <a:latin typeface="+mn-lt"/>
                <a:cs typeface="Arial"/>
                <a:sym typeface="Arial"/>
              </a:rPr>
              <a:t>komen op de website. </a:t>
            </a:r>
          </a:p>
          <a:p>
            <a:pPr lvl="0" hangingPunct="0">
              <a:lnSpc>
                <a:spcPct val="140000"/>
              </a:lnSpc>
              <a:buSzPct val="100000"/>
              <a:defRPr sz="2500" b="1">
                <a:solidFill>
                  <a:srgbClr val="535353"/>
                </a:solidFill>
                <a:latin typeface="Arial"/>
                <a:ea typeface="Arial"/>
                <a:cs typeface="Arial"/>
                <a:sym typeface="Arial"/>
              </a:defRPr>
            </a:pPr>
            <a:endParaRPr kumimoji="0" lang="nl-NL" altLang="nl-NL" sz="1800" b="0" i="0" u="none" strike="noStrike" kern="1200" cap="none" spc="0" normalizeH="0" baseline="0" noProof="0" dirty="0">
              <a:ln>
                <a:noFill/>
              </a:ln>
              <a:solidFill>
                <a:schemeClr val="bg1">
                  <a:lumMod val="95000"/>
                </a:schemeClr>
              </a:solidFill>
              <a:effectLst/>
              <a:uLnTx/>
              <a:uFillTx/>
              <a:latin typeface="+mn-lt"/>
              <a:ea typeface="Roboto" panose="02000000000000000000" pitchFamily="2" charset="0"/>
              <a:cs typeface="Roboto" panose="02000000000000000000" pitchFamily="2" charset="0"/>
            </a:endParaRPr>
          </a:p>
          <a:p>
            <a:pPr lvl="0" hangingPunct="0">
              <a:lnSpc>
                <a:spcPct val="140000"/>
              </a:lnSpc>
              <a:buSzPct val="100000"/>
              <a:defRPr sz="2500" b="1">
                <a:solidFill>
                  <a:srgbClr val="535353"/>
                </a:solidFill>
                <a:latin typeface="Arial"/>
                <a:ea typeface="Arial"/>
                <a:cs typeface="Arial"/>
                <a:sym typeface="Arial"/>
              </a:defRPr>
            </a:pPr>
            <a:endParaRPr lang="nl-NL" sz="1800" dirty="0">
              <a:solidFill>
                <a:schemeClr val="bg1">
                  <a:lumMod val="95000"/>
                </a:schemeClr>
              </a:solidFill>
              <a:latin typeface="+mn-lt"/>
              <a:ea typeface="Roboto" panose="02000000000000000000" pitchFamily="2" charset="0"/>
              <a:cs typeface="Roboto" panose="02000000000000000000" pitchFamily="2" charset="0"/>
              <a:sym typeface="Arial"/>
            </a:endParaRPr>
          </a:p>
          <a:p>
            <a:pPr lvl="0" hangingPunct="0">
              <a:lnSpc>
                <a:spcPct val="140000"/>
              </a:lnSpc>
              <a:buSzPct val="100000"/>
              <a:defRPr sz="2500" b="1">
                <a:solidFill>
                  <a:srgbClr val="535353"/>
                </a:solidFill>
                <a:latin typeface="Arial"/>
                <a:ea typeface="Arial"/>
                <a:cs typeface="Arial"/>
                <a:sym typeface="Arial"/>
              </a:defRPr>
            </a:pPr>
            <a:endParaRPr lang="nl-NL" sz="3200" kern="0" dirty="0">
              <a:solidFill>
                <a:schemeClr val="bg1">
                  <a:lumMod val="95000"/>
                </a:schemeClr>
              </a:solidFill>
              <a:latin typeface="+mn-lt"/>
              <a:cs typeface="Arial"/>
              <a:sym typeface="Arial"/>
            </a:endParaRPr>
          </a:p>
          <a:p>
            <a:endParaRPr lang="nl-NL" sz="3600" b="1" dirty="0">
              <a:latin typeface="+mn-lt"/>
            </a:endParaRPr>
          </a:p>
          <a:p>
            <a:endParaRPr lang="nl-NL" sz="3200" b="1" dirty="0">
              <a:solidFill>
                <a:schemeClr val="tx1">
                  <a:lumMod val="95000"/>
                  <a:lumOff val="5000"/>
                </a:schemeClr>
              </a:solidFill>
              <a:latin typeface="+mn-lt"/>
            </a:endParaRPr>
          </a:p>
          <a:p>
            <a:endParaRPr lang="nl-NL" sz="3600" b="1" dirty="0">
              <a:solidFill>
                <a:schemeClr val="tx1">
                  <a:lumMod val="95000"/>
                  <a:lumOff val="5000"/>
                </a:schemeClr>
              </a:solidFill>
              <a:latin typeface="+mn-lt"/>
            </a:endParaRPr>
          </a:p>
          <a:p>
            <a:endParaRPr lang="nl-NL" sz="3600" b="1" dirty="0">
              <a:solidFill>
                <a:schemeClr val="tx1">
                  <a:lumMod val="95000"/>
                  <a:lumOff val="5000"/>
                </a:schemeClr>
              </a:solidFill>
              <a:latin typeface="+mn-lt"/>
            </a:endParaRPr>
          </a:p>
        </p:txBody>
      </p:sp>
      <p:pic>
        <p:nvPicPr>
          <p:cNvPr id="3" name="original-5979926-1.jpg" descr="original-5979926-1.jpg">
            <a:extLst>
              <a:ext uri="{FF2B5EF4-FFF2-40B4-BE49-F238E27FC236}">
                <a16:creationId xmlns:a16="http://schemas.microsoft.com/office/drawing/2014/main" id="{F0A7DCB0-60C1-ACA5-96CA-B938B0D63DBD}"/>
              </a:ext>
            </a:extLst>
          </p:cNvPr>
          <p:cNvPicPr>
            <a:picLocks noChangeAspect="1"/>
          </p:cNvPicPr>
          <p:nvPr/>
        </p:nvPicPr>
        <p:blipFill rotWithShape="1">
          <a:blip r:embed="rId2"/>
          <a:srcRect l="-1" r="-2567" b="8842"/>
          <a:stretch/>
        </p:blipFill>
        <p:spPr>
          <a:xfrm>
            <a:off x="8334704" y="1956729"/>
            <a:ext cx="1017341" cy="822758"/>
          </a:xfrm>
          <a:prstGeom prst="rect">
            <a:avLst/>
          </a:prstGeom>
          <a:ln w="12700">
            <a:miter lim="400000"/>
          </a:ln>
        </p:spPr>
      </p:pic>
      <p:pic>
        <p:nvPicPr>
          <p:cNvPr id="5" name="zoom-icons2.jpg" descr="zoom-icons2.jpg">
            <a:extLst>
              <a:ext uri="{FF2B5EF4-FFF2-40B4-BE49-F238E27FC236}">
                <a16:creationId xmlns:a16="http://schemas.microsoft.com/office/drawing/2014/main" id="{5FF6D88A-3484-109E-5DED-DBBFCC8CE1E1}"/>
              </a:ext>
            </a:extLst>
          </p:cNvPr>
          <p:cNvPicPr>
            <a:picLocks noChangeAspect="1"/>
          </p:cNvPicPr>
          <p:nvPr/>
        </p:nvPicPr>
        <p:blipFill rotWithShape="1">
          <a:blip r:embed="rId3"/>
          <a:srcRect r="6638" b="9002"/>
          <a:stretch/>
        </p:blipFill>
        <p:spPr>
          <a:xfrm>
            <a:off x="8334704" y="3142221"/>
            <a:ext cx="949805" cy="891742"/>
          </a:xfrm>
          <a:prstGeom prst="rect">
            <a:avLst/>
          </a:prstGeom>
          <a:ln w="12700">
            <a:miter lim="400000"/>
          </a:ln>
        </p:spPr>
      </p:pic>
    </p:spTree>
    <p:extLst>
      <p:ext uri="{BB962C8B-B14F-4D97-AF65-F5344CB8AC3E}">
        <p14:creationId xmlns:p14="http://schemas.microsoft.com/office/powerpoint/2010/main" val="36868701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6441-C285-0B5E-74AD-DD8522D6FE62}"/>
              </a:ext>
            </a:extLst>
          </p:cNvPr>
          <p:cNvSpPr>
            <a:spLocks noGrp="1"/>
          </p:cNvSpPr>
          <p:nvPr>
            <p:ph type="title"/>
          </p:nvPr>
        </p:nvSpPr>
        <p:spPr>
          <a:xfrm>
            <a:off x="2088000" y="1547446"/>
            <a:ext cx="4680000" cy="1488424"/>
          </a:xfrm>
        </p:spPr>
        <p:txBody>
          <a:bodyPr/>
          <a:lstStyle/>
          <a:p>
            <a:r>
              <a:rPr lang="nl-NL" dirty="0"/>
              <a:t>Het herzieningsproces: bewustwording en plaatsbepaling</a:t>
            </a:r>
          </a:p>
        </p:txBody>
      </p:sp>
      <p:sp>
        <p:nvSpPr>
          <p:cNvPr id="3" name="Slide Number Placeholder 2">
            <a:extLst>
              <a:ext uri="{FF2B5EF4-FFF2-40B4-BE49-F238E27FC236}">
                <a16:creationId xmlns:a16="http://schemas.microsoft.com/office/drawing/2014/main" id="{D7D4BBE5-000C-4C41-CA8C-2BFE41D02A6E}"/>
              </a:ext>
            </a:extLst>
          </p:cNvPr>
          <p:cNvSpPr>
            <a:spLocks noGrp="1"/>
          </p:cNvSpPr>
          <p:nvPr>
            <p:ph type="sldNum" sz="quarter" idx="12"/>
          </p:nvPr>
        </p:nvSpPr>
        <p:spPr/>
        <p:txBody>
          <a:bodyPr/>
          <a:lstStyle/>
          <a:p>
            <a:fld id="{1E8F4B33-A93D-4D76-952A-FE3B1B2CDB8E}" type="slidenum">
              <a:rPr lang="nl-NL" smtClean="0"/>
              <a:t>6</a:t>
            </a:fld>
            <a:endParaRPr lang="nl-NL"/>
          </a:p>
        </p:txBody>
      </p:sp>
      <p:sp>
        <p:nvSpPr>
          <p:cNvPr id="4" name="Text Placeholder 3">
            <a:extLst>
              <a:ext uri="{FF2B5EF4-FFF2-40B4-BE49-F238E27FC236}">
                <a16:creationId xmlns:a16="http://schemas.microsoft.com/office/drawing/2014/main" id="{558F0897-A427-53FF-1DDE-BADC941DE616}"/>
              </a:ext>
            </a:extLst>
          </p:cNvPr>
          <p:cNvSpPr>
            <a:spLocks noGrp="1"/>
          </p:cNvSpPr>
          <p:nvPr>
            <p:ph type="body" sz="quarter" idx="13"/>
          </p:nvPr>
        </p:nvSpPr>
        <p:spPr>
          <a:xfrm>
            <a:off x="2088000" y="3505199"/>
            <a:ext cx="4680000" cy="1847745"/>
          </a:xfrm>
        </p:spPr>
        <p:txBody>
          <a:bodyPr/>
          <a:lstStyle/>
          <a:p>
            <a:r>
              <a:rPr lang="nl-NL" sz="3200" dirty="0"/>
              <a:t>Henk Geertsema,</a:t>
            </a:r>
          </a:p>
          <a:p>
            <a:r>
              <a:rPr lang="nl-NL" sz="3200" dirty="0"/>
              <a:t>projectleider herziening</a:t>
            </a:r>
          </a:p>
        </p:txBody>
      </p:sp>
    </p:spTree>
    <p:extLst>
      <p:ext uri="{BB962C8B-B14F-4D97-AF65-F5344CB8AC3E}">
        <p14:creationId xmlns:p14="http://schemas.microsoft.com/office/powerpoint/2010/main" val="1722290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Oproep om mee te denken</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7</a:t>
            </a:fld>
            <a:endParaRPr lang="nl-NL"/>
          </a:p>
        </p:txBody>
      </p:sp>
      <p:sp>
        <p:nvSpPr>
          <p:cNvPr id="4" name="Tijdelijke aanduiding voor tekst 3"/>
          <p:cNvSpPr>
            <a:spLocks noGrp="1"/>
          </p:cNvSpPr>
          <p:nvPr>
            <p:ph type="body" sz="quarter" idx="13"/>
          </p:nvPr>
        </p:nvSpPr>
        <p:spPr>
          <a:xfrm>
            <a:off x="2006645" y="2728506"/>
            <a:ext cx="8579789" cy="2734530"/>
          </a:xfrm>
        </p:spPr>
        <p:txBody>
          <a:bodyPr/>
          <a:lstStyle/>
          <a:p>
            <a:pPr marL="342900" indent="-342900">
              <a:buFont typeface="Arial" panose="020B0604020202020204" pitchFamily="34" charset="0"/>
              <a:buChar char="•"/>
            </a:pPr>
            <a:r>
              <a:rPr lang="nl-NL" sz="2400" dirty="0"/>
              <a:t>Allerlei groepen binnen het NIP</a:t>
            </a:r>
          </a:p>
          <a:p>
            <a:pPr marL="342900" indent="-342900">
              <a:buFont typeface="Arial" panose="020B0604020202020204" pitchFamily="34" charset="0"/>
              <a:buChar char="•"/>
            </a:pPr>
            <a:r>
              <a:rPr lang="nl-NL" sz="2400" dirty="0"/>
              <a:t>Deskundigen van buiten het NIP: ethici, psychiaters, e.d.</a:t>
            </a:r>
          </a:p>
          <a:p>
            <a:pPr marL="342900" indent="-342900">
              <a:buFont typeface="Arial" panose="020B0604020202020204" pitchFamily="34" charset="0"/>
              <a:buChar char="•"/>
            </a:pPr>
            <a:r>
              <a:rPr lang="nl-NL" sz="2400" dirty="0"/>
              <a:t>Het College van Toezicht</a:t>
            </a:r>
          </a:p>
          <a:p>
            <a:pPr marL="342900" indent="-342900">
              <a:buFont typeface="Arial" panose="020B0604020202020204" pitchFamily="34" charset="0"/>
              <a:buChar char="•"/>
            </a:pPr>
            <a:r>
              <a:rPr lang="nl-NL" sz="2400" dirty="0"/>
              <a:t>Veel commentaar en feedback</a:t>
            </a:r>
          </a:p>
        </p:txBody>
      </p:sp>
    </p:spTree>
    <p:extLst>
      <p:ext uri="{BB962C8B-B14F-4D97-AF65-F5344CB8AC3E}">
        <p14:creationId xmlns:p14="http://schemas.microsoft.com/office/powerpoint/2010/main" val="3683019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Opbrengst I</a:t>
            </a:r>
          </a:p>
        </p:txBody>
      </p:sp>
      <p:sp>
        <p:nvSpPr>
          <p:cNvPr id="3" name="Tijdelijke aanduiding voor dianummer 2"/>
          <p:cNvSpPr>
            <a:spLocks noGrp="1"/>
          </p:cNvSpPr>
          <p:nvPr>
            <p:ph type="sldNum" sz="quarter" idx="12"/>
          </p:nvPr>
        </p:nvSpPr>
        <p:spPr/>
        <p:txBody>
          <a:bodyPr/>
          <a:lstStyle/>
          <a:p>
            <a:fld id="{1E8F4B33-A93D-4D76-952A-FE3B1B2CDB8E}" type="slidenum">
              <a:rPr lang="nl-NL" smtClean="0"/>
              <a:t>8</a:t>
            </a:fld>
            <a:endParaRPr lang="nl-NL"/>
          </a:p>
        </p:txBody>
      </p:sp>
      <p:sp>
        <p:nvSpPr>
          <p:cNvPr id="4" name="Tijdelijke aanduiding voor tekst 3"/>
          <p:cNvSpPr>
            <a:spLocks noGrp="1"/>
          </p:cNvSpPr>
          <p:nvPr>
            <p:ph type="body" sz="quarter" idx="13"/>
          </p:nvPr>
        </p:nvSpPr>
        <p:spPr>
          <a:xfrm>
            <a:off x="1827810" y="2773663"/>
            <a:ext cx="9447644" cy="2438400"/>
          </a:xfrm>
        </p:spPr>
        <p:txBody>
          <a:bodyPr/>
          <a:lstStyle/>
          <a:p>
            <a:pPr>
              <a:buNone/>
            </a:pPr>
            <a:r>
              <a:rPr lang="nl-NL" sz="2200" dirty="0"/>
              <a:t>Het beeld verduidelijkt van wat de Beroepscode eigenlijk is:</a:t>
            </a:r>
          </a:p>
          <a:p>
            <a:pPr marL="285750" indent="-285750">
              <a:buFontTx/>
              <a:buChar char="-"/>
            </a:pPr>
            <a:r>
              <a:rPr lang="nl-NL" sz="2200" dirty="0"/>
              <a:t>ethiek</a:t>
            </a:r>
          </a:p>
          <a:p>
            <a:pPr marL="285750" indent="-285750">
              <a:buFontTx/>
              <a:buChar char="-"/>
            </a:pPr>
            <a:r>
              <a:rPr lang="nl-NL" sz="2200" dirty="0" err="1"/>
              <a:t>principle-based</a:t>
            </a:r>
            <a:endParaRPr lang="nl-NL" sz="2200" dirty="0"/>
          </a:p>
          <a:p>
            <a:pPr marL="285750" indent="-285750">
              <a:buFontTx/>
              <a:buChar char="-"/>
            </a:pPr>
            <a:r>
              <a:rPr lang="nl-NL" sz="2200" dirty="0"/>
              <a:t>eigen afwegingen maken en dus verantwoordelijkheid nemen.</a:t>
            </a:r>
          </a:p>
          <a:p>
            <a:endParaRPr lang="nl-NL" sz="2200" dirty="0"/>
          </a:p>
        </p:txBody>
      </p:sp>
    </p:spTree>
    <p:extLst>
      <p:ext uri="{BB962C8B-B14F-4D97-AF65-F5344CB8AC3E}">
        <p14:creationId xmlns:p14="http://schemas.microsoft.com/office/powerpoint/2010/main" val="36741278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Opbrengst II</a:t>
            </a:r>
          </a:p>
        </p:txBody>
      </p:sp>
      <p:sp>
        <p:nvSpPr>
          <p:cNvPr id="3" name="Tijdelijke aanduiding voor dianummer 2"/>
          <p:cNvSpPr>
            <a:spLocks noGrp="1"/>
          </p:cNvSpPr>
          <p:nvPr>
            <p:ph type="sldNum" sz="quarter" idx="12"/>
          </p:nvPr>
        </p:nvSpPr>
        <p:spPr/>
        <p:txBody>
          <a:bodyPr/>
          <a:lstStyle/>
          <a:p>
            <a:fld id="{1E8F4B33-A93D-4D76-952A-FE3B1B2CDB8E}" type="slidenum">
              <a:rPr lang="nl-NL" sz="2400" smtClean="0"/>
              <a:t>9</a:t>
            </a:fld>
            <a:endParaRPr lang="nl-NL" sz="2400"/>
          </a:p>
        </p:txBody>
      </p:sp>
      <p:sp>
        <p:nvSpPr>
          <p:cNvPr id="4" name="Tijdelijke aanduiding voor tekst 3"/>
          <p:cNvSpPr>
            <a:spLocks noGrp="1"/>
          </p:cNvSpPr>
          <p:nvPr>
            <p:ph type="body" sz="quarter" idx="13"/>
          </p:nvPr>
        </p:nvSpPr>
        <p:spPr>
          <a:xfrm>
            <a:off x="2232025" y="2708031"/>
            <a:ext cx="7720013" cy="2722807"/>
          </a:xfrm>
        </p:spPr>
        <p:txBody>
          <a:bodyPr/>
          <a:lstStyle/>
          <a:p>
            <a:pPr marL="342900" indent="-342900">
              <a:buFont typeface="Arial" panose="020B0604020202020204" pitchFamily="34" charset="0"/>
              <a:buChar char="•"/>
            </a:pPr>
            <a:r>
              <a:rPr lang="nl-NL" sz="2400" dirty="0"/>
              <a:t>Suggesties voor tekstaanpassingen</a:t>
            </a:r>
          </a:p>
          <a:p>
            <a:pPr marL="342900" indent="-342900">
              <a:buFont typeface="Arial" panose="020B0604020202020204" pitchFamily="34" charset="0"/>
              <a:buChar char="•"/>
            </a:pPr>
            <a:r>
              <a:rPr lang="nl-NL" sz="2400" dirty="0"/>
              <a:t>(inmiddels kwam ook de Wegwijzer uit)</a:t>
            </a:r>
          </a:p>
          <a:p>
            <a:pPr marL="342900" indent="-342900">
              <a:buFont typeface="Arial" panose="020B0604020202020204" pitchFamily="34" charset="0"/>
              <a:buChar char="•"/>
            </a:pPr>
            <a:r>
              <a:rPr lang="nl-NL" sz="2400" dirty="0"/>
              <a:t>Aangeven van onduidelijke artikelen</a:t>
            </a:r>
          </a:p>
          <a:p>
            <a:pPr marL="342900" indent="-342900">
              <a:buFont typeface="Arial" panose="020B0604020202020204" pitchFamily="34" charset="0"/>
              <a:buChar char="•"/>
            </a:pPr>
            <a:endParaRPr lang="nl-NL" sz="2400" dirty="0"/>
          </a:p>
          <a:p>
            <a:pPr>
              <a:buNone/>
            </a:pPr>
            <a:r>
              <a:rPr lang="nl-NL" sz="2400" dirty="0">
                <a:sym typeface="Wingdings" panose="05000000000000000000" pitchFamily="2" charset="2"/>
              </a:rPr>
              <a:t> bewustwording</a:t>
            </a:r>
          </a:p>
          <a:p>
            <a:pPr>
              <a:buNone/>
            </a:pPr>
            <a:r>
              <a:rPr lang="nl-NL" sz="2400" dirty="0">
                <a:sym typeface="Wingdings" panose="05000000000000000000" pitchFamily="2" charset="2"/>
              </a:rPr>
              <a:t> tekstwijzigingen </a:t>
            </a:r>
            <a:endParaRPr lang="nl-NL" sz="2400" dirty="0"/>
          </a:p>
        </p:txBody>
      </p:sp>
    </p:spTree>
    <p:extLst>
      <p:ext uri="{BB962C8B-B14F-4D97-AF65-F5344CB8AC3E}">
        <p14:creationId xmlns:p14="http://schemas.microsoft.com/office/powerpoint/2010/main" val="4088307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NIP">
  <a:themeElements>
    <a:clrScheme name="NIP">
      <a:dk1>
        <a:sysClr val="windowText" lastClr="000000"/>
      </a:dk1>
      <a:lt1>
        <a:sysClr val="window" lastClr="FFFFFF"/>
      </a:lt1>
      <a:dk2>
        <a:srgbClr val="00424A"/>
      </a:dk2>
      <a:lt2>
        <a:srgbClr val="E7E6E6"/>
      </a:lt2>
      <a:accent1>
        <a:srgbClr val="9A66CC"/>
      </a:accent1>
      <a:accent2>
        <a:srgbClr val="00424A"/>
      </a:accent2>
      <a:accent3>
        <a:srgbClr val="87DEB5"/>
      </a:accent3>
      <a:accent4>
        <a:srgbClr val="FAE6D7"/>
      </a:accent4>
      <a:accent5>
        <a:srgbClr val="E7F8F0"/>
      </a:accent5>
      <a:accent6>
        <a:srgbClr val="EAE0F4"/>
      </a:accent6>
      <a:hlink>
        <a:srgbClr val="000000"/>
      </a:hlink>
      <a:folHlink>
        <a:srgbClr val="000000"/>
      </a:folHlink>
    </a:clrScheme>
    <a:fontScheme name="NIP">
      <a:majorFont>
        <a:latin typeface="Times New Roman"/>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potx" id="{A13FAC4E-C477-4B1A-8747-B7F297FF6C17}" vid="{51844CC7-C63C-41CA-8058-8B189F551A05}"/>
    </a:ext>
  </a:extLst>
</a:theme>
</file>

<file path=ppt/theme/theme2.xml><?xml version="1.0" encoding="utf-8"?>
<a:theme xmlns:a="http://schemas.openxmlformats.org/drawingml/2006/main" name="Office Theme">
  <a:themeElements>
    <a:clrScheme name="NIP">
      <a:dk1>
        <a:sysClr val="windowText" lastClr="000000"/>
      </a:dk1>
      <a:lt1>
        <a:sysClr val="window" lastClr="FFFFFF"/>
      </a:lt1>
      <a:dk2>
        <a:srgbClr val="00424A"/>
      </a:dk2>
      <a:lt2>
        <a:srgbClr val="E7E6E6"/>
      </a:lt2>
      <a:accent1>
        <a:srgbClr val="9A66CC"/>
      </a:accent1>
      <a:accent2>
        <a:srgbClr val="00424A"/>
      </a:accent2>
      <a:accent3>
        <a:srgbClr val="87DEB5"/>
      </a:accent3>
      <a:accent4>
        <a:srgbClr val="FAE6D7"/>
      </a:accent4>
      <a:accent5>
        <a:srgbClr val="E7F8F0"/>
      </a:accent5>
      <a:accent6>
        <a:srgbClr val="EAE0F4"/>
      </a:accent6>
      <a:hlink>
        <a:srgbClr val="000000"/>
      </a:hlink>
      <a:folHlink>
        <a:srgbClr val="000000"/>
      </a:folHlink>
    </a:clrScheme>
    <a:fontScheme name="NIP">
      <a:majorFont>
        <a:latin typeface="Times New Roman"/>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IP">
      <a:dk1>
        <a:sysClr val="windowText" lastClr="000000"/>
      </a:dk1>
      <a:lt1>
        <a:sysClr val="window" lastClr="FFFFFF"/>
      </a:lt1>
      <a:dk2>
        <a:srgbClr val="00424A"/>
      </a:dk2>
      <a:lt2>
        <a:srgbClr val="E7E6E6"/>
      </a:lt2>
      <a:accent1>
        <a:srgbClr val="9A66CC"/>
      </a:accent1>
      <a:accent2>
        <a:srgbClr val="00424A"/>
      </a:accent2>
      <a:accent3>
        <a:srgbClr val="87DEB5"/>
      </a:accent3>
      <a:accent4>
        <a:srgbClr val="FAE6D7"/>
      </a:accent4>
      <a:accent5>
        <a:srgbClr val="E7F8F0"/>
      </a:accent5>
      <a:accent6>
        <a:srgbClr val="EAE0F4"/>
      </a:accent6>
      <a:hlink>
        <a:srgbClr val="000000"/>
      </a:hlink>
      <a:folHlink>
        <a:srgbClr val="000000"/>
      </a:folHlink>
    </a:clrScheme>
    <a:fontScheme name="NIP">
      <a:majorFont>
        <a:latin typeface="Times New Roman"/>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063C8DFDC9D49B2306756F24F89AF" ma:contentTypeVersion="15" ma:contentTypeDescription="Create a new document." ma:contentTypeScope="" ma:versionID="9e48bd339edd378183a7b240f59ebc88">
  <xsd:schema xmlns:xsd="http://www.w3.org/2001/XMLSchema" xmlns:xs="http://www.w3.org/2001/XMLSchema" xmlns:p="http://schemas.microsoft.com/office/2006/metadata/properties" xmlns:ns2="674cae1d-94bb-44d6-b87b-d5e6394e5cfa" xmlns:ns3="2a54c174-4db1-43f0-b1a4-f05257e2c0bb" targetNamespace="http://schemas.microsoft.com/office/2006/metadata/properties" ma:root="true" ma:fieldsID="69ccdb7dc84e2922acc52e320b4918bf" ns2:_="" ns3:_="">
    <xsd:import namespace="674cae1d-94bb-44d6-b87b-d5e6394e5cfa"/>
    <xsd:import namespace="2a54c174-4db1-43f0-b1a4-f05257e2c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cae1d-94bb-44d6-b87b-d5e6394e5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25299e-845a-454a-9b50-91f66462666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54c174-4db1-43f0-b1a4-f05257e2c0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269a59-0e52-485c-803d-a15acf26e213}" ma:internalName="TaxCatchAll" ma:showField="CatchAllData" ma:web="2a54c174-4db1-43f0-b1a4-f05257e2c0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4cae1d-94bb-44d6-b87b-d5e6394e5cfa">
      <Terms xmlns="http://schemas.microsoft.com/office/infopath/2007/PartnerControls"/>
    </lcf76f155ced4ddcb4097134ff3c332f>
    <TaxCatchAll xmlns="2a54c174-4db1-43f0-b1a4-f05257e2c0bb" xsi:nil="true"/>
  </documentManagement>
</p:properties>
</file>

<file path=customXml/itemProps1.xml><?xml version="1.0" encoding="utf-8"?>
<ds:datastoreItem xmlns:ds="http://schemas.openxmlformats.org/officeDocument/2006/customXml" ds:itemID="{9D107A7C-748D-445A-B97F-A1B3FADCF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4cae1d-94bb-44d6-b87b-d5e6394e5cfa"/>
    <ds:schemaRef ds:uri="2a54c174-4db1-43f0-b1a4-f05257e2c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9B07EB-A76F-4428-B889-B77278F2F2D7}">
  <ds:schemaRefs>
    <ds:schemaRef ds:uri="http://schemas.microsoft.com/sharepoint/v3/contenttype/forms"/>
  </ds:schemaRefs>
</ds:datastoreItem>
</file>

<file path=customXml/itemProps3.xml><?xml version="1.0" encoding="utf-8"?>
<ds:datastoreItem xmlns:ds="http://schemas.openxmlformats.org/officeDocument/2006/customXml" ds:itemID="{F3AC6BF6-6FC0-464C-B202-C806BE1751D5}">
  <ds:schemaRefs>
    <ds:schemaRef ds:uri="http://purl.org/dc/dcmitype/"/>
    <ds:schemaRef ds:uri="http://schemas.microsoft.com/office/2006/metadata/properties"/>
    <ds:schemaRef ds:uri="http://schemas.microsoft.com/office/infopath/2007/PartnerControls"/>
    <ds:schemaRef ds:uri="674cae1d-94bb-44d6-b87b-d5e6394e5cfa"/>
    <ds:schemaRef ds:uri="http://purl.org/dc/elements/1.1/"/>
    <ds:schemaRef ds:uri="2a54c174-4db1-43f0-b1a4-f05257e2c0bb"/>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NIP Powerpointtemplate 1.0</Template>
  <TotalTime>2117</TotalTime>
  <Words>846</Words>
  <Application>Microsoft Office PowerPoint</Application>
  <PresentationFormat>Breedbeeld</PresentationFormat>
  <Paragraphs>137</Paragraphs>
  <Slides>28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Calibri</vt:lpstr>
      <vt:lpstr>Roboto</vt:lpstr>
      <vt:lpstr>Times New Roman</vt:lpstr>
      <vt:lpstr>Univers</vt:lpstr>
      <vt:lpstr>Wingdings</vt:lpstr>
      <vt:lpstr>NIP</vt:lpstr>
      <vt:lpstr>Herziene Beroepscode voor psychologen 2024 van het NIP   Jouw ethisch kompas</vt:lpstr>
      <vt:lpstr>  Het NIP: Nederlands Instituut van Psychologen</vt:lpstr>
      <vt:lpstr>Sprekers</vt:lpstr>
      <vt:lpstr>PowerPoint-presentatie</vt:lpstr>
      <vt:lpstr>PowerPoint-presentatie</vt:lpstr>
      <vt:lpstr>Het herzieningsproces: bewustwording en plaatsbepaling</vt:lpstr>
      <vt:lpstr>Oproep om mee te denken</vt:lpstr>
      <vt:lpstr>Opbrengst I</vt:lpstr>
      <vt:lpstr>Opbrengst II</vt:lpstr>
      <vt:lpstr>Vragen aan Henk Geertsema? </vt:lpstr>
      <vt:lpstr>Belangrijkste wijzigingen in de herziene Beroepscode </vt:lpstr>
      <vt:lpstr>Aard van de wijzigingen</vt:lpstr>
      <vt:lpstr>Redactioneel</vt:lpstr>
      <vt:lpstr>Nieuw begrip: Professionele standaard</vt:lpstr>
      <vt:lpstr>Nieuw begrip: Persoonlijke werkaantekeningen</vt:lpstr>
      <vt:lpstr>Nieuw artikel: Nalatenschappen en geschenken</vt:lpstr>
      <vt:lpstr>Nieuw artikel: Ruimtelijke privacy</vt:lpstr>
      <vt:lpstr>Aangepast: Afwijken van de Beroepscode</vt:lpstr>
      <vt:lpstr>Aangepast: Geen seksuele relatie met de cliënt</vt:lpstr>
      <vt:lpstr>Aangepast: Respect voor eigenheid en diversiteit</vt:lpstr>
      <vt:lpstr>Aangepast: Respect voor autonomie en zelfbeschikking</vt:lpstr>
      <vt:lpstr>Aangepast: Aangaan en voortzetten van de professionele relatie</vt:lpstr>
      <vt:lpstr>Aangepast: Recht op vernietiging van het dossier</vt:lpstr>
      <vt:lpstr>Vragen aan Kees Jan van der Boom? </vt:lpstr>
      <vt:lpstr>De toepassing van de herziene Beroepscode in de praktijk </vt:lpstr>
      <vt:lpstr>Vragen aan Rosalinde Visser? </vt:lpstr>
      <vt:lpstr>Afsluiting   Meer informatie over de Beroepscode of lid worden van het NIP? Kijk op psynip.nl.   Voor leden: bel voor specifieke vragen en casussen met het NIP-spreekuur beroepsethiek: 030 820 15 00 (dinsdag 9:30 – 12:30)</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voor leden tuchtcolleges over vernieuwde beroepscode NIP</dc:title>
  <dc:creator>Hilbert Fleddérus</dc:creator>
  <cp:lastModifiedBy>Hilbert Fleddérus</cp:lastModifiedBy>
  <cp:revision>69</cp:revision>
  <cp:lastPrinted>2024-03-25T13:10:58Z</cp:lastPrinted>
  <dcterms:created xsi:type="dcterms:W3CDTF">2024-03-19T13:33:13Z</dcterms:created>
  <dcterms:modified xsi:type="dcterms:W3CDTF">2024-04-04T14:27:37Z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0x010100A41063C8DFDC9D49B2306756F24F89AF</vt:lpwstr>
  </property>
  <property fmtid="{D5CDD505-2E9C-101B-9397-08002B2CF9AE}" pid="3" name="MediaServiceImageTags">
    <vt:lpwstr/>
  </property>
</Properties>
</file>